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b0c80010084b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d7718b1aa49dd"/>
  </p:sldMasterIdLst>
  <p:sldIdLst>
    <p:sldId xmlns:r="http://schemas.openxmlformats.org/officeDocument/2006/relationships" id="256" r:id="R240ffc7dd9084bb5"/>
    <p:sldId xmlns:r="http://schemas.openxmlformats.org/officeDocument/2006/relationships" id="257" r:id="Rd15fe6ae61514dd9"/>
    <p:sldId xmlns:r="http://schemas.openxmlformats.org/officeDocument/2006/relationships" id="258" r:id="R462f2e06f71745be"/>
    <p:sldId xmlns:r="http://schemas.openxmlformats.org/officeDocument/2006/relationships" id="259" r:id="R4c680a2a95f8442a"/>
    <p:sldId xmlns:r="http://schemas.openxmlformats.org/officeDocument/2006/relationships" id="260" r:id="Re7ec654539f444a8"/>
    <p:sldId xmlns:r="http://schemas.openxmlformats.org/officeDocument/2006/relationships" id="261" r:id="Re3d31ed79d95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d7718b1aa49dd" /><Relationship Type="http://schemas.openxmlformats.org/officeDocument/2006/relationships/slide" Target="/ppt/slides/slide1.xml" Id="R240ffc7dd9084bb5" /><Relationship Type="http://schemas.openxmlformats.org/officeDocument/2006/relationships/slide" Target="/ppt/slides/slide2.xml" Id="Rd15fe6ae61514dd9" /><Relationship Type="http://schemas.openxmlformats.org/officeDocument/2006/relationships/slide" Target="/ppt/slides/slide3.xml" Id="R462f2e06f71745be" /><Relationship Type="http://schemas.openxmlformats.org/officeDocument/2006/relationships/slide" Target="/ppt/slides/slide4.xml" Id="R4c680a2a95f8442a" /><Relationship Type="http://schemas.openxmlformats.org/officeDocument/2006/relationships/slide" Target="/ppt/slides/slide5.xml" Id="Re7ec654539f444a8" /><Relationship Type="http://schemas.openxmlformats.org/officeDocument/2006/relationships/slide" Target="/ppt/slides/slide6.xml" Id="Re3d31ed79d95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2b6091fd0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034cade86475a" /><Relationship Type="http://schemas.openxmlformats.org/officeDocument/2006/relationships/theme" Target="/ppt/slideMasters/theme/theme1.xml" Id="R359b36156500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1034cade8647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5f5f64ccb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3e2b8df224b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fc13c62cc40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431f8959548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afac660104d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954d1399e4a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RIISALLEEN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SLM Revisjon AS,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42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978 687 415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RIISALLEEN INVEST AS</a:t>
            </a:r>
          </a:p>
        </p:txBody>
      </p:sp>
    </p:spTree>
  </p:cSld>
  <p:clrMapOvr>
    <a:masterClrMapping xmlns:a="http://schemas.openxmlformats.org/drawingml/2006/main"/>
  </p:clrMapOvr>
</p:sld>
</file>