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9f5b9c69a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c3005912046b0"/>
  </p:sldMasterIdLst>
  <p:sldIdLst>
    <p:sldId xmlns:r="http://schemas.openxmlformats.org/officeDocument/2006/relationships" id="256" r:id="Rbc3cec30d5a8448a"/>
    <p:sldId xmlns:r="http://schemas.openxmlformats.org/officeDocument/2006/relationships" id="257" r:id="R9d3580da8ba44ac1"/>
    <p:sldId xmlns:r="http://schemas.openxmlformats.org/officeDocument/2006/relationships" id="258" r:id="R203401d946f04fcf"/>
    <p:sldId xmlns:r="http://schemas.openxmlformats.org/officeDocument/2006/relationships" id="259" r:id="R57cbca793ad44c16"/>
    <p:sldId xmlns:r="http://schemas.openxmlformats.org/officeDocument/2006/relationships" id="260" r:id="Rdce5b57e72564cb9"/>
    <p:sldId xmlns:r="http://schemas.openxmlformats.org/officeDocument/2006/relationships" id="261" r:id="Re1c64bc414674855"/>
    <p:sldId xmlns:r="http://schemas.openxmlformats.org/officeDocument/2006/relationships" id="262" r:id="R2504f91689c8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c3005912046b0" /><Relationship Type="http://schemas.openxmlformats.org/officeDocument/2006/relationships/slide" Target="/ppt/slides/slide1.xml" Id="Rbc3cec30d5a8448a" /><Relationship Type="http://schemas.openxmlformats.org/officeDocument/2006/relationships/slide" Target="/ppt/slides/slide2.xml" Id="R9d3580da8ba44ac1" /><Relationship Type="http://schemas.openxmlformats.org/officeDocument/2006/relationships/slide" Target="/ppt/slides/slide3.xml" Id="R203401d946f04fcf" /><Relationship Type="http://schemas.openxmlformats.org/officeDocument/2006/relationships/slide" Target="/ppt/slides/slide4.xml" Id="R57cbca793ad44c16" /><Relationship Type="http://schemas.openxmlformats.org/officeDocument/2006/relationships/slide" Target="/ppt/slides/slide5.xml" Id="Rdce5b57e72564cb9" /><Relationship Type="http://schemas.openxmlformats.org/officeDocument/2006/relationships/slide" Target="/ppt/slides/slide6.xml" Id="Re1c64bc414674855" /><Relationship Type="http://schemas.openxmlformats.org/officeDocument/2006/relationships/slide" Target="/ppt/slides/slide7.xml" Id="R2504f91689c8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1752c9363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224ef82e4709" /><Relationship Type="http://schemas.openxmlformats.org/officeDocument/2006/relationships/theme" Target="/ppt/slideMasters/theme/theme1.xml" Id="R7252cbc9c592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7224ef82e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4c2f7596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ff279689b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378799f5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9d991374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c0a33ce3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63bf372e9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f7c9c7c5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ESKIL SØRLI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SYLVIA GLADSØ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