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1e0807d84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adb0c35bc470d"/>
  </p:sldMasterIdLst>
  <p:sldIdLst>
    <p:sldId xmlns:r="http://schemas.openxmlformats.org/officeDocument/2006/relationships" id="256" r:id="Rddc96d0c1cba419a"/>
    <p:sldId xmlns:r="http://schemas.openxmlformats.org/officeDocument/2006/relationships" id="257" r:id="R4a5483b16f164470"/>
    <p:sldId xmlns:r="http://schemas.openxmlformats.org/officeDocument/2006/relationships" id="258" r:id="Rdf0de35d1e6e4a60"/>
    <p:sldId xmlns:r="http://schemas.openxmlformats.org/officeDocument/2006/relationships" id="259" r:id="Rf919c374e6374516"/>
    <p:sldId xmlns:r="http://schemas.openxmlformats.org/officeDocument/2006/relationships" id="260" r:id="R07100ad13f394719"/>
    <p:sldId xmlns:r="http://schemas.openxmlformats.org/officeDocument/2006/relationships" id="261" r:id="Rfc619c8a7f9d4c3c"/>
    <p:sldId xmlns:r="http://schemas.openxmlformats.org/officeDocument/2006/relationships" id="262" r:id="Recb069941a8b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adb0c35bc470d" /><Relationship Type="http://schemas.openxmlformats.org/officeDocument/2006/relationships/slide" Target="/ppt/slides/slide1.xml" Id="Rddc96d0c1cba419a" /><Relationship Type="http://schemas.openxmlformats.org/officeDocument/2006/relationships/slide" Target="/ppt/slides/slide2.xml" Id="R4a5483b16f164470" /><Relationship Type="http://schemas.openxmlformats.org/officeDocument/2006/relationships/slide" Target="/ppt/slides/slide3.xml" Id="Rdf0de35d1e6e4a60" /><Relationship Type="http://schemas.openxmlformats.org/officeDocument/2006/relationships/slide" Target="/ppt/slides/slide4.xml" Id="Rf919c374e6374516" /><Relationship Type="http://schemas.openxmlformats.org/officeDocument/2006/relationships/slide" Target="/ppt/slides/slide5.xml" Id="R07100ad13f394719" /><Relationship Type="http://schemas.openxmlformats.org/officeDocument/2006/relationships/slide" Target="/ppt/slides/slide6.xml" Id="Rfc619c8a7f9d4c3c" /><Relationship Type="http://schemas.openxmlformats.org/officeDocument/2006/relationships/slide" Target="/ppt/slides/slide7.xml" Id="Recb069941a8b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430648e6d4b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1d24bd144653" /><Relationship Type="http://schemas.openxmlformats.org/officeDocument/2006/relationships/theme" Target="/ppt/slideMasters/theme/theme1.xml" Id="Ra89f807bd3e5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d1d24bd14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2572f0129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fb7fd012d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caed5604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e28bb7dd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a07429ec4e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34c5621a4b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fd25441c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NORWAY'S BEST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NORWAY'S BEST GROUP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551 787 000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1 175 895 000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EIGE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EIENDOM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account@norwaysbest.com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978 675 654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