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afecbf9d9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99e98ce24044a1"/>
  </p:sldMasterIdLst>
  <p:sldIdLst>
    <p:sldId xmlns:r="http://schemas.openxmlformats.org/officeDocument/2006/relationships" id="256" r:id="R9302437f66a1437b"/>
    <p:sldId xmlns:r="http://schemas.openxmlformats.org/officeDocument/2006/relationships" id="257" r:id="Rc16101bfc8bc422e"/>
    <p:sldId xmlns:r="http://schemas.openxmlformats.org/officeDocument/2006/relationships" id="258" r:id="R284de5a97a544cb0"/>
    <p:sldId xmlns:r="http://schemas.openxmlformats.org/officeDocument/2006/relationships" id="259" r:id="R207359f6eb26439d"/>
    <p:sldId xmlns:r="http://schemas.openxmlformats.org/officeDocument/2006/relationships" id="260" r:id="Rb212071e164549c2"/>
    <p:sldId xmlns:r="http://schemas.openxmlformats.org/officeDocument/2006/relationships" id="261" r:id="R53e4edcba3364b41"/>
    <p:sldId xmlns:r="http://schemas.openxmlformats.org/officeDocument/2006/relationships" id="262" r:id="Re4eacfcb43ba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9e98ce24044a1" /><Relationship Type="http://schemas.openxmlformats.org/officeDocument/2006/relationships/slide" Target="/ppt/slides/slide1.xml" Id="R9302437f66a1437b" /><Relationship Type="http://schemas.openxmlformats.org/officeDocument/2006/relationships/slide" Target="/ppt/slides/slide2.xml" Id="Rc16101bfc8bc422e" /><Relationship Type="http://schemas.openxmlformats.org/officeDocument/2006/relationships/slide" Target="/ppt/slides/slide3.xml" Id="R284de5a97a544cb0" /><Relationship Type="http://schemas.openxmlformats.org/officeDocument/2006/relationships/slide" Target="/ppt/slides/slide4.xml" Id="R207359f6eb26439d" /><Relationship Type="http://schemas.openxmlformats.org/officeDocument/2006/relationships/slide" Target="/ppt/slides/slide5.xml" Id="Rb212071e164549c2" /><Relationship Type="http://schemas.openxmlformats.org/officeDocument/2006/relationships/slide" Target="/ppt/slides/slide6.xml" Id="R53e4edcba3364b41" /><Relationship Type="http://schemas.openxmlformats.org/officeDocument/2006/relationships/slide" Target="/ppt/slides/slide7.xml" Id="Re4eacfcb43ba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4819c4b3f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204306d9b490f" /><Relationship Type="http://schemas.openxmlformats.org/officeDocument/2006/relationships/theme" Target="/ppt/slideMasters/theme/theme1.xml" Id="Rdc9cbf2d2830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204306d9b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0fd14d76248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f20c9ab2e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33b909a19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8be6cb464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52e374d664a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86b59bd17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47013323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INTERNATIONAL TRADING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 INTERNATIONAL TRADING COMPANY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16 623 017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ANGELTVEIT MAGNAR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LUNDQUIST ROY 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Lundquist, Th. J. Thorsens gate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99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978 601 995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