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f34adc497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081a1db3dd43a4"/>
  </p:sldMasterIdLst>
  <p:sldIdLst>
    <p:sldId xmlns:r="http://schemas.openxmlformats.org/officeDocument/2006/relationships" id="256" r:id="R8004a956647d45c0"/>
    <p:sldId xmlns:r="http://schemas.openxmlformats.org/officeDocument/2006/relationships" id="257" r:id="R5bfc6d4392724e43"/>
    <p:sldId xmlns:r="http://schemas.openxmlformats.org/officeDocument/2006/relationships" id="258" r:id="R81f18829d1174fcf"/>
    <p:sldId xmlns:r="http://schemas.openxmlformats.org/officeDocument/2006/relationships" id="259" r:id="R678916617f974427"/>
    <p:sldId xmlns:r="http://schemas.openxmlformats.org/officeDocument/2006/relationships" id="260" r:id="R0b083965b3044a7b"/>
    <p:sldId xmlns:r="http://schemas.openxmlformats.org/officeDocument/2006/relationships" id="261" r:id="Rb5a4f45fe5144024"/>
    <p:sldId xmlns:r="http://schemas.openxmlformats.org/officeDocument/2006/relationships" id="262" r:id="R3c90ffa4784b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81a1db3dd43a4" /><Relationship Type="http://schemas.openxmlformats.org/officeDocument/2006/relationships/slide" Target="/ppt/slides/slide1.xml" Id="R8004a956647d45c0" /><Relationship Type="http://schemas.openxmlformats.org/officeDocument/2006/relationships/slide" Target="/ppt/slides/slide2.xml" Id="R5bfc6d4392724e43" /><Relationship Type="http://schemas.openxmlformats.org/officeDocument/2006/relationships/slide" Target="/ppt/slides/slide3.xml" Id="R81f18829d1174fcf" /><Relationship Type="http://schemas.openxmlformats.org/officeDocument/2006/relationships/slide" Target="/ppt/slides/slide4.xml" Id="R678916617f974427" /><Relationship Type="http://schemas.openxmlformats.org/officeDocument/2006/relationships/slide" Target="/ppt/slides/slide5.xml" Id="R0b083965b3044a7b" /><Relationship Type="http://schemas.openxmlformats.org/officeDocument/2006/relationships/slide" Target="/ppt/slides/slide6.xml" Id="Rb5a4f45fe5144024" /><Relationship Type="http://schemas.openxmlformats.org/officeDocument/2006/relationships/slide" Target="/ppt/slides/slide7.xml" Id="R3c90ffa4784b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b7a4b75ad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e5ce651b04c8b" /><Relationship Type="http://schemas.openxmlformats.org/officeDocument/2006/relationships/theme" Target="/ppt/slideMasters/theme/theme1.xml" Id="Rb90b0d3e6b9c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e5ce651b04c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ad771cdb8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8bcbe824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90b36007144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7cc4729f24d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44174c6ee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903467ae1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a0220d3fd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SKISTAD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SKISTAD REGNSKAP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8 508 293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8 580 781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HELEN SKISTAD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SKISTAD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post@skistadregnskap.no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skistadregnskap.no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977 675 820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