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9c93903ddf41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8cb00756de4b3f"/>
  </p:sldMasterIdLst>
  <p:sldIdLst>
    <p:sldId xmlns:r="http://schemas.openxmlformats.org/officeDocument/2006/relationships" id="256" r:id="Rb42cf0129a754378"/>
    <p:sldId xmlns:r="http://schemas.openxmlformats.org/officeDocument/2006/relationships" id="257" r:id="R42c32b7c08ef4999"/>
    <p:sldId xmlns:r="http://schemas.openxmlformats.org/officeDocument/2006/relationships" id="258" r:id="R613d0c162fdc47c0"/>
    <p:sldId xmlns:r="http://schemas.openxmlformats.org/officeDocument/2006/relationships" id="259" r:id="R1077c5d2489d4c8e"/>
    <p:sldId xmlns:r="http://schemas.openxmlformats.org/officeDocument/2006/relationships" id="260" r:id="R3947603f52c246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cb00756de4b3f" /><Relationship Type="http://schemas.openxmlformats.org/officeDocument/2006/relationships/slide" Target="/ppt/slides/slide1.xml" Id="Rb42cf0129a754378" /><Relationship Type="http://schemas.openxmlformats.org/officeDocument/2006/relationships/slide" Target="/ppt/slides/slide2.xml" Id="R42c32b7c08ef4999" /><Relationship Type="http://schemas.openxmlformats.org/officeDocument/2006/relationships/slide" Target="/ppt/slides/slide3.xml" Id="R613d0c162fdc47c0" /><Relationship Type="http://schemas.openxmlformats.org/officeDocument/2006/relationships/slide" Target="/ppt/slides/slide4.xml" Id="R1077c5d2489d4c8e" /><Relationship Type="http://schemas.openxmlformats.org/officeDocument/2006/relationships/slide" Target="/ppt/slides/slide5.xml" Id="R3947603f52c246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842357f3d945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c541b642140a2" /><Relationship Type="http://schemas.openxmlformats.org/officeDocument/2006/relationships/theme" Target="/ppt/slideMasters/theme/theme1.xml" Id="R7ac8501833e844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4c541b642140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a06a68e7f49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4c1940d9d4a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0388892154a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a36ccdf4741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e8e451ed546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MEK-CONSULT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MEK-CONSULT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MEK-CONSULT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MEK-CONSULT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MEK-CONSULT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MEK-CONSULT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977 536 839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MEK-CONSULT AS</a:t>
            </a:r>
          </a:p>
        </p:txBody>
      </p:sp>
    </p:spTree>
  </p:cSld>
  <p:clrMapOvr>
    <a:masterClrMapping xmlns:a="http://schemas.openxmlformats.org/drawingml/2006/main"/>
  </p:clrMapOvr>
</p:sld>
</file>