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c3f5301cb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6c7700c17411e"/>
  </p:sldMasterIdLst>
  <p:sldIdLst>
    <p:sldId xmlns:r="http://schemas.openxmlformats.org/officeDocument/2006/relationships" id="256" r:id="R16b3905e2c8845d7"/>
    <p:sldId xmlns:r="http://schemas.openxmlformats.org/officeDocument/2006/relationships" id="257" r:id="Ra50d156542de42d4"/>
    <p:sldId xmlns:r="http://schemas.openxmlformats.org/officeDocument/2006/relationships" id="258" r:id="Rb46c7f24e1ce4595"/>
    <p:sldId xmlns:r="http://schemas.openxmlformats.org/officeDocument/2006/relationships" id="259" r:id="R2a9c3eb736d54bac"/>
    <p:sldId xmlns:r="http://schemas.openxmlformats.org/officeDocument/2006/relationships" id="260" r:id="R1bdcc172452c47f8"/>
    <p:sldId xmlns:r="http://schemas.openxmlformats.org/officeDocument/2006/relationships" id="261" r:id="R5dd858b3793d4441"/>
    <p:sldId xmlns:r="http://schemas.openxmlformats.org/officeDocument/2006/relationships" id="262" r:id="Rdc05c80d9039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6c7700c17411e" /><Relationship Type="http://schemas.openxmlformats.org/officeDocument/2006/relationships/slide" Target="/ppt/slides/slide1.xml" Id="R16b3905e2c8845d7" /><Relationship Type="http://schemas.openxmlformats.org/officeDocument/2006/relationships/slide" Target="/ppt/slides/slide2.xml" Id="Ra50d156542de42d4" /><Relationship Type="http://schemas.openxmlformats.org/officeDocument/2006/relationships/slide" Target="/ppt/slides/slide3.xml" Id="Rb46c7f24e1ce4595" /><Relationship Type="http://schemas.openxmlformats.org/officeDocument/2006/relationships/slide" Target="/ppt/slides/slide4.xml" Id="R2a9c3eb736d54bac" /><Relationship Type="http://schemas.openxmlformats.org/officeDocument/2006/relationships/slide" Target="/ppt/slides/slide5.xml" Id="R1bdcc172452c47f8" /><Relationship Type="http://schemas.openxmlformats.org/officeDocument/2006/relationships/slide" Target="/ppt/slides/slide6.xml" Id="R5dd858b3793d4441" /><Relationship Type="http://schemas.openxmlformats.org/officeDocument/2006/relationships/slide" Target="/ppt/slides/slide7.xml" Id="Rdc05c80d9039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dee33fc3c43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bf86571a3475d" /><Relationship Type="http://schemas.openxmlformats.org/officeDocument/2006/relationships/theme" Target="/ppt/slideMasters/theme/theme1.xml" Id="R0ce8ddda6143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bf86571a3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0a00b14e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f4388ebe1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547f546c4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c5c3b0bb0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eaf71d6a9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daec21e63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d11acb97d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