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791003196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d6a68d8584a8b"/>
  </p:sldMasterIdLst>
  <p:sldIdLst>
    <p:sldId xmlns:r="http://schemas.openxmlformats.org/officeDocument/2006/relationships" id="256" r:id="R32ae881c24324f01"/>
    <p:sldId xmlns:r="http://schemas.openxmlformats.org/officeDocument/2006/relationships" id="257" r:id="Re6377950082a406a"/>
    <p:sldId xmlns:r="http://schemas.openxmlformats.org/officeDocument/2006/relationships" id="258" r:id="R825107ae4ae54046"/>
    <p:sldId xmlns:r="http://schemas.openxmlformats.org/officeDocument/2006/relationships" id="259" r:id="R19bffc20209f4ad7"/>
    <p:sldId xmlns:r="http://schemas.openxmlformats.org/officeDocument/2006/relationships" id="260" r:id="Raf2bea56c1194c36"/>
    <p:sldId xmlns:r="http://schemas.openxmlformats.org/officeDocument/2006/relationships" id="261" r:id="Re8e87093fb2041aa"/>
    <p:sldId xmlns:r="http://schemas.openxmlformats.org/officeDocument/2006/relationships" id="262" r:id="R6bf8d849dde0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d6a68d8584a8b" /><Relationship Type="http://schemas.openxmlformats.org/officeDocument/2006/relationships/slide" Target="/ppt/slides/slide1.xml" Id="R32ae881c24324f01" /><Relationship Type="http://schemas.openxmlformats.org/officeDocument/2006/relationships/slide" Target="/ppt/slides/slide2.xml" Id="Re6377950082a406a" /><Relationship Type="http://schemas.openxmlformats.org/officeDocument/2006/relationships/slide" Target="/ppt/slides/slide3.xml" Id="R825107ae4ae54046" /><Relationship Type="http://schemas.openxmlformats.org/officeDocument/2006/relationships/slide" Target="/ppt/slides/slide4.xml" Id="R19bffc20209f4ad7" /><Relationship Type="http://schemas.openxmlformats.org/officeDocument/2006/relationships/slide" Target="/ppt/slides/slide5.xml" Id="Raf2bea56c1194c36" /><Relationship Type="http://schemas.openxmlformats.org/officeDocument/2006/relationships/slide" Target="/ppt/slides/slide6.xml" Id="Re8e87093fb2041aa" /><Relationship Type="http://schemas.openxmlformats.org/officeDocument/2006/relationships/slide" Target="/ppt/slides/slide7.xml" Id="R6bf8d849dde0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bb553ebd3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8ca7e9a34981" /><Relationship Type="http://schemas.openxmlformats.org/officeDocument/2006/relationships/theme" Target="/ppt/slideMasters/theme/theme1.xml" Id="R3adb6335316a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68ca7e9a3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8cd8990e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2d1d43d8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c54ceb6e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1f2a6d50a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92a6a426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275a70d4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1ac79b83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46 548 474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BIRGITTE MOSVOLD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