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861e14e10f40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7e651cf5154524"/>
  </p:sldMasterIdLst>
  <p:sldIdLst>
    <p:sldId xmlns:r="http://schemas.openxmlformats.org/officeDocument/2006/relationships" id="256" r:id="Rf5c39898784b4e6f"/>
    <p:sldId xmlns:r="http://schemas.openxmlformats.org/officeDocument/2006/relationships" id="257" r:id="R25bc823235d6419c"/>
    <p:sldId xmlns:r="http://schemas.openxmlformats.org/officeDocument/2006/relationships" id="258" r:id="Ra0d53a4f72854315"/>
    <p:sldId xmlns:r="http://schemas.openxmlformats.org/officeDocument/2006/relationships" id="259" r:id="R6e8f9a9eec2e4473"/>
    <p:sldId xmlns:r="http://schemas.openxmlformats.org/officeDocument/2006/relationships" id="260" r:id="Rc3830635659a4d8a"/>
    <p:sldId xmlns:r="http://schemas.openxmlformats.org/officeDocument/2006/relationships" id="261" r:id="R6baebd76b2ed4c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7e651cf5154524" /><Relationship Type="http://schemas.openxmlformats.org/officeDocument/2006/relationships/slide" Target="/ppt/slides/slide1.xml" Id="Rf5c39898784b4e6f" /><Relationship Type="http://schemas.openxmlformats.org/officeDocument/2006/relationships/slide" Target="/ppt/slides/slide2.xml" Id="R25bc823235d6419c" /><Relationship Type="http://schemas.openxmlformats.org/officeDocument/2006/relationships/slide" Target="/ppt/slides/slide3.xml" Id="Ra0d53a4f72854315" /><Relationship Type="http://schemas.openxmlformats.org/officeDocument/2006/relationships/slide" Target="/ppt/slides/slide4.xml" Id="R6e8f9a9eec2e4473" /><Relationship Type="http://schemas.openxmlformats.org/officeDocument/2006/relationships/slide" Target="/ppt/slides/slide5.xml" Id="Rc3830635659a4d8a" /><Relationship Type="http://schemas.openxmlformats.org/officeDocument/2006/relationships/slide" Target="/ppt/slides/slide6.xml" Id="R6baebd76b2ed4c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5161cc329745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c831602de47dd" /><Relationship Type="http://schemas.openxmlformats.org/officeDocument/2006/relationships/theme" Target="/ppt/slideMasters/theme/theme1.xml" Id="Rb10c20ae4eb141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1c831602de47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6c931c34a41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8359887a049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961d673f043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b4253142447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e55542b154e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ebd2d6df54f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TOBIMO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977 514 940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