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b34fa119d648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ce4b53b0e44caf"/>
  </p:sldMasterIdLst>
  <p:sldIdLst>
    <p:sldId xmlns:r="http://schemas.openxmlformats.org/officeDocument/2006/relationships" id="256" r:id="R94fe79c25e1644ec"/>
    <p:sldId xmlns:r="http://schemas.openxmlformats.org/officeDocument/2006/relationships" id="257" r:id="Rf1701f05f338499d"/>
    <p:sldId xmlns:r="http://schemas.openxmlformats.org/officeDocument/2006/relationships" id="258" r:id="Rdd637bef3172479b"/>
    <p:sldId xmlns:r="http://schemas.openxmlformats.org/officeDocument/2006/relationships" id="259" r:id="Rde2d6e38f2e6424c"/>
    <p:sldId xmlns:r="http://schemas.openxmlformats.org/officeDocument/2006/relationships" id="260" r:id="R79e5676d20e34d40"/>
    <p:sldId xmlns:r="http://schemas.openxmlformats.org/officeDocument/2006/relationships" id="261" r:id="R2470ee92f6e94faf"/>
    <p:sldId xmlns:r="http://schemas.openxmlformats.org/officeDocument/2006/relationships" id="262" r:id="Rba1955a3452d44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ce4b53b0e44caf" /><Relationship Type="http://schemas.openxmlformats.org/officeDocument/2006/relationships/slide" Target="/ppt/slides/slide1.xml" Id="R94fe79c25e1644ec" /><Relationship Type="http://schemas.openxmlformats.org/officeDocument/2006/relationships/slide" Target="/ppt/slides/slide2.xml" Id="Rf1701f05f338499d" /><Relationship Type="http://schemas.openxmlformats.org/officeDocument/2006/relationships/slide" Target="/ppt/slides/slide3.xml" Id="Rdd637bef3172479b" /><Relationship Type="http://schemas.openxmlformats.org/officeDocument/2006/relationships/slide" Target="/ppt/slides/slide4.xml" Id="Rde2d6e38f2e6424c" /><Relationship Type="http://schemas.openxmlformats.org/officeDocument/2006/relationships/slide" Target="/ppt/slides/slide5.xml" Id="R79e5676d20e34d40" /><Relationship Type="http://schemas.openxmlformats.org/officeDocument/2006/relationships/slide" Target="/ppt/slides/slide6.xml" Id="R2470ee92f6e94faf" /><Relationship Type="http://schemas.openxmlformats.org/officeDocument/2006/relationships/slide" Target="/ppt/slides/slide7.xml" Id="Rba1955a3452d44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68d7de65b847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5590691f54a92" /><Relationship Type="http://schemas.openxmlformats.org/officeDocument/2006/relationships/theme" Target="/ppt/slideMasters/theme/theme1.xml" Id="Ra5b4aeb4c0f04d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25590691f54a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782875cab45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8ba2fa26746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037bd23184a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ab4e13cb94b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50a50735844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45b9630484b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15663a9894b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ATLANTIC SEAFISH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ATLANTIC SEAFISH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ATLANTIC SEAFISH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ATLANTIC SEAFISH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ATLANTIC SEAFISH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ATLANTIC SEAFISH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5 860 184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1 086 828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2 546 815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32 199 688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49 697 334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ATLANTIC SEAFISH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ÅRVIK JONNY TERJE  –  45,7 %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HODDEVIK KJELL-GUNNAR  –  45,7 %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LANGELAND JAN-OVE  –  8,6 %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ATLANTIC SEAFISH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977 511 313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ATLANTIC SEAFISH AS</a:t>
            </a:r>
          </a:p>
        </p:txBody>
      </p:sp>
    </p:spTree>
  </p:cSld>
  <p:clrMapOvr>
    <a:masterClrMapping xmlns:a="http://schemas.openxmlformats.org/drawingml/2006/main"/>
  </p:clrMapOvr>
</p:sld>
</file>