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430283cb8c4c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3a1964d4e8413b"/>
  </p:sldMasterIdLst>
  <p:sldIdLst>
    <p:sldId xmlns:r="http://schemas.openxmlformats.org/officeDocument/2006/relationships" id="256" r:id="R7f6601a3ce1f4afc"/>
    <p:sldId xmlns:r="http://schemas.openxmlformats.org/officeDocument/2006/relationships" id="257" r:id="R6743d3c4b6e44bfe"/>
    <p:sldId xmlns:r="http://schemas.openxmlformats.org/officeDocument/2006/relationships" id="258" r:id="Rda1f08f03ee04270"/>
    <p:sldId xmlns:r="http://schemas.openxmlformats.org/officeDocument/2006/relationships" id="259" r:id="R114108fee3894910"/>
    <p:sldId xmlns:r="http://schemas.openxmlformats.org/officeDocument/2006/relationships" id="260" r:id="R1e0552a017684068"/>
    <p:sldId xmlns:r="http://schemas.openxmlformats.org/officeDocument/2006/relationships" id="261" r:id="R2a5819fd84894a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3a1964d4e8413b" /><Relationship Type="http://schemas.openxmlformats.org/officeDocument/2006/relationships/slide" Target="/ppt/slides/slide1.xml" Id="R7f6601a3ce1f4afc" /><Relationship Type="http://schemas.openxmlformats.org/officeDocument/2006/relationships/slide" Target="/ppt/slides/slide2.xml" Id="R6743d3c4b6e44bfe" /><Relationship Type="http://schemas.openxmlformats.org/officeDocument/2006/relationships/slide" Target="/ppt/slides/slide3.xml" Id="Rda1f08f03ee04270" /><Relationship Type="http://schemas.openxmlformats.org/officeDocument/2006/relationships/slide" Target="/ppt/slides/slide4.xml" Id="R114108fee3894910" /><Relationship Type="http://schemas.openxmlformats.org/officeDocument/2006/relationships/slide" Target="/ppt/slides/slide5.xml" Id="R1e0552a017684068" /><Relationship Type="http://schemas.openxmlformats.org/officeDocument/2006/relationships/slide" Target="/ppt/slides/slide6.xml" Id="R2a5819fd84894a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c0f319a68946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a9733782a4f65" /><Relationship Type="http://schemas.openxmlformats.org/officeDocument/2006/relationships/theme" Target="/ppt/slideMasters/theme/theme1.xml" Id="R1569673381904d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7a9733782a4f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ca9acc1c34f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4661cf4ff4e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4b9dcaabc43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576e42e994b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a9de5952c46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00370a56c48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AREOPAGOS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AREOPAGOS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AREOPAGOS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AREOPAGOS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AREOPAGOS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AREOPAGOS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14 399 592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−32 718 736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−33 781 173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316 572 830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323 196 069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AREOPAGOS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Getz'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33 17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areopagos@areopagos.no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areopagos.no/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977 509 238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AREOPAGOS STI</a:t>
            </a:r>
          </a:p>
        </p:txBody>
      </p:sp>
    </p:spTree>
  </p:cSld>
  <p:clrMapOvr>
    <a:masterClrMapping xmlns:a="http://schemas.openxmlformats.org/drawingml/2006/main"/>
  </p:clrMapOvr>
</p:sld>
</file>