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f77e61add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9750a829d4952"/>
  </p:sldMasterIdLst>
  <p:sldIdLst>
    <p:sldId xmlns:r="http://schemas.openxmlformats.org/officeDocument/2006/relationships" id="256" r:id="R007c1a5dd485491c"/>
    <p:sldId xmlns:r="http://schemas.openxmlformats.org/officeDocument/2006/relationships" id="257" r:id="Ra98b1751d2d24dc8"/>
    <p:sldId xmlns:r="http://schemas.openxmlformats.org/officeDocument/2006/relationships" id="258" r:id="R7f6388c4cd1a4fde"/>
    <p:sldId xmlns:r="http://schemas.openxmlformats.org/officeDocument/2006/relationships" id="259" r:id="R8706bd9ba71b417f"/>
    <p:sldId xmlns:r="http://schemas.openxmlformats.org/officeDocument/2006/relationships" id="260" r:id="Raf60b317b34a45a8"/>
    <p:sldId xmlns:r="http://schemas.openxmlformats.org/officeDocument/2006/relationships" id="261" r:id="R713f97dbc3804c78"/>
    <p:sldId xmlns:r="http://schemas.openxmlformats.org/officeDocument/2006/relationships" id="262" r:id="R385be8da1d5a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9750a829d4952" /><Relationship Type="http://schemas.openxmlformats.org/officeDocument/2006/relationships/slide" Target="/ppt/slides/slide1.xml" Id="R007c1a5dd485491c" /><Relationship Type="http://schemas.openxmlformats.org/officeDocument/2006/relationships/slide" Target="/ppt/slides/slide2.xml" Id="Ra98b1751d2d24dc8" /><Relationship Type="http://schemas.openxmlformats.org/officeDocument/2006/relationships/slide" Target="/ppt/slides/slide3.xml" Id="R7f6388c4cd1a4fde" /><Relationship Type="http://schemas.openxmlformats.org/officeDocument/2006/relationships/slide" Target="/ppt/slides/slide4.xml" Id="R8706bd9ba71b417f" /><Relationship Type="http://schemas.openxmlformats.org/officeDocument/2006/relationships/slide" Target="/ppt/slides/slide5.xml" Id="Raf60b317b34a45a8" /><Relationship Type="http://schemas.openxmlformats.org/officeDocument/2006/relationships/slide" Target="/ppt/slides/slide6.xml" Id="R713f97dbc3804c78" /><Relationship Type="http://schemas.openxmlformats.org/officeDocument/2006/relationships/slide" Target="/ppt/slides/slide7.xml" Id="R385be8da1d5a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1c52ae4294d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efc032e644a3e" /><Relationship Type="http://schemas.openxmlformats.org/officeDocument/2006/relationships/theme" Target="/ppt/slideMasters/theme/theme1.xml" Id="R2cd9851f80cf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6efc032e64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16869a9c4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d45c86d1b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9661867e6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bb580a8e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2815b16ff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50bc67e8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7d0e4cc0c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BYGGSENTER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BYGGSENTER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58 611 101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110 160 797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113 450 881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VEGARD BJØRNTVEDT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Mæla gård, Mælagata sør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