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400cfc431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f7ab39c894bad"/>
  </p:sldMasterIdLst>
  <p:sldIdLst>
    <p:sldId xmlns:r="http://schemas.openxmlformats.org/officeDocument/2006/relationships" id="256" r:id="R935b3864f03f4212"/>
    <p:sldId xmlns:r="http://schemas.openxmlformats.org/officeDocument/2006/relationships" id="257" r:id="R862660495e8244a0"/>
    <p:sldId xmlns:r="http://schemas.openxmlformats.org/officeDocument/2006/relationships" id="258" r:id="R74312111224b4470"/>
    <p:sldId xmlns:r="http://schemas.openxmlformats.org/officeDocument/2006/relationships" id="259" r:id="Rdccd90e59df24fd2"/>
    <p:sldId xmlns:r="http://schemas.openxmlformats.org/officeDocument/2006/relationships" id="260" r:id="R8ee1a346879548f5"/>
    <p:sldId xmlns:r="http://schemas.openxmlformats.org/officeDocument/2006/relationships" id="261" r:id="Rb651eef11363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f7ab39c894bad" /><Relationship Type="http://schemas.openxmlformats.org/officeDocument/2006/relationships/slide" Target="/ppt/slides/slide1.xml" Id="R935b3864f03f4212" /><Relationship Type="http://schemas.openxmlformats.org/officeDocument/2006/relationships/slide" Target="/ppt/slides/slide2.xml" Id="R862660495e8244a0" /><Relationship Type="http://schemas.openxmlformats.org/officeDocument/2006/relationships/slide" Target="/ppt/slides/slide3.xml" Id="R74312111224b4470" /><Relationship Type="http://schemas.openxmlformats.org/officeDocument/2006/relationships/slide" Target="/ppt/slides/slide4.xml" Id="Rdccd90e59df24fd2" /><Relationship Type="http://schemas.openxmlformats.org/officeDocument/2006/relationships/slide" Target="/ppt/slides/slide5.xml" Id="R8ee1a346879548f5" /><Relationship Type="http://schemas.openxmlformats.org/officeDocument/2006/relationships/slide" Target="/ppt/slides/slide6.xml" Id="Rb651eef11363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6e321dc1e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18023c6840ca" /><Relationship Type="http://schemas.openxmlformats.org/officeDocument/2006/relationships/theme" Target="/ppt/slideMasters/theme/theme1.xml" Id="Ra2fd471d73be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a18023c68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55f4dbbd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f655f66c3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217fa41e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d5a1cab9a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43e40c7f8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eb4fbe015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BYGGSENTER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Mæla gård, Mælagata sør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