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d207e7f0ea46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361554507140ee"/>
  </p:sldMasterIdLst>
  <p:sldIdLst>
    <p:sldId xmlns:r="http://schemas.openxmlformats.org/officeDocument/2006/relationships" id="256" r:id="R5107c95b933d4311"/>
    <p:sldId xmlns:r="http://schemas.openxmlformats.org/officeDocument/2006/relationships" id="257" r:id="Ra8a155e34d28498e"/>
    <p:sldId xmlns:r="http://schemas.openxmlformats.org/officeDocument/2006/relationships" id="258" r:id="Rfa7598ba6b9e4c63"/>
    <p:sldId xmlns:r="http://schemas.openxmlformats.org/officeDocument/2006/relationships" id="259" r:id="R432d0148f3b8400f"/>
    <p:sldId xmlns:r="http://schemas.openxmlformats.org/officeDocument/2006/relationships" id="260" r:id="R3ada38909a0549f0"/>
    <p:sldId xmlns:r="http://schemas.openxmlformats.org/officeDocument/2006/relationships" id="261" r:id="Rd4985e44ff634fe5"/>
    <p:sldId xmlns:r="http://schemas.openxmlformats.org/officeDocument/2006/relationships" id="262" r:id="R753be7139cea4e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361554507140ee" /><Relationship Type="http://schemas.openxmlformats.org/officeDocument/2006/relationships/slide" Target="/ppt/slides/slide1.xml" Id="R5107c95b933d4311" /><Relationship Type="http://schemas.openxmlformats.org/officeDocument/2006/relationships/slide" Target="/ppt/slides/slide2.xml" Id="Ra8a155e34d28498e" /><Relationship Type="http://schemas.openxmlformats.org/officeDocument/2006/relationships/slide" Target="/ppt/slides/slide3.xml" Id="Rfa7598ba6b9e4c63" /><Relationship Type="http://schemas.openxmlformats.org/officeDocument/2006/relationships/slide" Target="/ppt/slides/slide4.xml" Id="R432d0148f3b8400f" /><Relationship Type="http://schemas.openxmlformats.org/officeDocument/2006/relationships/slide" Target="/ppt/slides/slide5.xml" Id="R3ada38909a0549f0" /><Relationship Type="http://schemas.openxmlformats.org/officeDocument/2006/relationships/slide" Target="/ppt/slides/slide6.xml" Id="Rd4985e44ff634fe5" /><Relationship Type="http://schemas.openxmlformats.org/officeDocument/2006/relationships/slide" Target="/ppt/slides/slide7.xml" Id="R753be7139cea4e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f8581f13340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73279860544c5" /><Relationship Type="http://schemas.openxmlformats.org/officeDocument/2006/relationships/theme" Target="/ppt/slideMasters/theme/theme1.xml" Id="Ra3c2b1c5c16741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073279860544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a0297f8c043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4dfdf12b24d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a2694e40d4d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6c6701f6e41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87a07f6ea43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f56fc0dc04b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822f9844646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DEKORATØR OG KONSULENTSERVICE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DEKORATØR OG KONSULENTSERVICE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6 124 669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2 702 113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2 387 573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3 394 895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3. etg., Kjøita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bernt.ivar@dksas.no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977 475 228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