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4fafa3d0f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13ef460c6043cd"/>
  </p:sldMasterIdLst>
  <p:sldIdLst>
    <p:sldId xmlns:r="http://schemas.openxmlformats.org/officeDocument/2006/relationships" id="256" r:id="R54f1ef8e8e744e96"/>
    <p:sldId xmlns:r="http://schemas.openxmlformats.org/officeDocument/2006/relationships" id="257" r:id="Rfa6cbf22344b4487"/>
    <p:sldId xmlns:r="http://schemas.openxmlformats.org/officeDocument/2006/relationships" id="258" r:id="R6ce3d2531dbc4f6e"/>
    <p:sldId xmlns:r="http://schemas.openxmlformats.org/officeDocument/2006/relationships" id="259" r:id="R44633b69776c448c"/>
    <p:sldId xmlns:r="http://schemas.openxmlformats.org/officeDocument/2006/relationships" id="260" r:id="Rc8086f92088f47ba"/>
    <p:sldId xmlns:r="http://schemas.openxmlformats.org/officeDocument/2006/relationships" id="261" r:id="Re9b2911b637444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3ef460c6043cd" /><Relationship Type="http://schemas.openxmlformats.org/officeDocument/2006/relationships/slide" Target="/ppt/slides/slide1.xml" Id="R54f1ef8e8e744e96" /><Relationship Type="http://schemas.openxmlformats.org/officeDocument/2006/relationships/slide" Target="/ppt/slides/slide2.xml" Id="Rfa6cbf22344b4487" /><Relationship Type="http://schemas.openxmlformats.org/officeDocument/2006/relationships/slide" Target="/ppt/slides/slide3.xml" Id="R6ce3d2531dbc4f6e" /><Relationship Type="http://schemas.openxmlformats.org/officeDocument/2006/relationships/slide" Target="/ppt/slides/slide4.xml" Id="R44633b69776c448c" /><Relationship Type="http://schemas.openxmlformats.org/officeDocument/2006/relationships/slide" Target="/ppt/slides/slide5.xml" Id="Rc8086f92088f47ba" /><Relationship Type="http://schemas.openxmlformats.org/officeDocument/2006/relationships/slide" Target="/ppt/slides/slide6.xml" Id="Re9b2911b637444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3502f55cd42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fd8b6f5f048f6" /><Relationship Type="http://schemas.openxmlformats.org/officeDocument/2006/relationships/theme" Target="/ppt/slideMasters/theme/theme1.xml" Id="R7ce8768b0d604e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fd8b6f5f048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15104e7e8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9fa43685c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609ce7657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16ec92f8e4a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317575127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caf9397944b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DEKORATØR OG KONSULENTSERVICE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DEKORATØR OG KONSULENTSERVICE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DEKORATØR OG KONSULENTSERVICE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DEKORATØR OG KONSULENTSERVICE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DEKORATØR OG KONSULENTSERVICE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DEKORATØR OG KONSULENTSERVICE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 etg., Kjøita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bernt.ivar@dksas.no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977 475 228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DEKORATØR OG KONSULENTSERVICE AS</a:t>
            </a:r>
          </a:p>
        </p:txBody>
      </p:sp>
    </p:spTree>
  </p:cSld>
  <p:clrMapOvr>
    <a:masterClrMapping xmlns:a="http://schemas.openxmlformats.org/drawingml/2006/main"/>
  </p:clrMapOvr>
</p:sld>
</file>