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533663742548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20bb76a001438c"/>
  </p:sldMasterIdLst>
  <p:sldIdLst>
    <p:sldId xmlns:r="http://schemas.openxmlformats.org/officeDocument/2006/relationships" id="256" r:id="R421e4937823c406e"/>
    <p:sldId xmlns:r="http://schemas.openxmlformats.org/officeDocument/2006/relationships" id="257" r:id="Rdfb8bba740264652"/>
    <p:sldId xmlns:r="http://schemas.openxmlformats.org/officeDocument/2006/relationships" id="258" r:id="R13637a29cc6f4850"/>
    <p:sldId xmlns:r="http://schemas.openxmlformats.org/officeDocument/2006/relationships" id="259" r:id="R9e2b5938f4c1472a"/>
    <p:sldId xmlns:r="http://schemas.openxmlformats.org/officeDocument/2006/relationships" id="260" r:id="R8eb199ee6b004737"/>
    <p:sldId xmlns:r="http://schemas.openxmlformats.org/officeDocument/2006/relationships" id="261" r:id="Re3140b514eaf46a3"/>
    <p:sldId xmlns:r="http://schemas.openxmlformats.org/officeDocument/2006/relationships" id="262" r:id="R91bcac05725440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20bb76a001438c" /><Relationship Type="http://schemas.openxmlformats.org/officeDocument/2006/relationships/slide" Target="/ppt/slides/slide1.xml" Id="R421e4937823c406e" /><Relationship Type="http://schemas.openxmlformats.org/officeDocument/2006/relationships/slide" Target="/ppt/slides/slide2.xml" Id="Rdfb8bba740264652" /><Relationship Type="http://schemas.openxmlformats.org/officeDocument/2006/relationships/slide" Target="/ppt/slides/slide3.xml" Id="R13637a29cc6f4850" /><Relationship Type="http://schemas.openxmlformats.org/officeDocument/2006/relationships/slide" Target="/ppt/slides/slide4.xml" Id="R9e2b5938f4c1472a" /><Relationship Type="http://schemas.openxmlformats.org/officeDocument/2006/relationships/slide" Target="/ppt/slides/slide5.xml" Id="R8eb199ee6b004737" /><Relationship Type="http://schemas.openxmlformats.org/officeDocument/2006/relationships/slide" Target="/ppt/slides/slide6.xml" Id="Re3140b514eaf46a3" /><Relationship Type="http://schemas.openxmlformats.org/officeDocument/2006/relationships/slide" Target="/ppt/slides/slide7.xml" Id="R91bcac05725440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691d7915bf40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fccb4b0c84429" /><Relationship Type="http://schemas.openxmlformats.org/officeDocument/2006/relationships/theme" Target="/ppt/slideMasters/theme/theme1.xml" Id="Re03ff12e143740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cfccb4b0c844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9c8d85f9c4c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4ee8603bc4c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07e16aa3b49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12642bb3c48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ef21eede446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b2de4d05f4e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66d6b98f348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ADVOKAT, REVISOR RISHOVD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ADVOKAT, REVISOR RISHOVD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ADVOKAT, REVISOR RISHOVD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ADVOKAT, REVISOR RISHOVD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ADVOKAT, REVISOR RISHOVD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ADVOKAT, REVISOR RISHOVD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1 620 325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231 327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182 688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552 157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706 070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ADVOKAT, REVISOR RISHOVD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RISHOVD KNUT 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ADVOKAT, REVISOR RISHOVD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 Arnebergs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ker@rishovd.no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977 309 786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ADVOKAT, REVISOR RISHOVD AS</a:t>
            </a:r>
          </a:p>
        </p:txBody>
      </p:sp>
    </p:spTree>
  </p:cSld>
  <p:clrMapOvr>
    <a:masterClrMapping xmlns:a="http://schemas.openxmlformats.org/drawingml/2006/main"/>
  </p:clrMapOvr>
</p:sld>
</file>