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c025a3e623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a9c566f7a4c6c"/>
  </p:sldMasterIdLst>
  <p:sldIdLst>
    <p:sldId xmlns:r="http://schemas.openxmlformats.org/officeDocument/2006/relationships" id="256" r:id="Re05af71724af40b3"/>
    <p:sldId xmlns:r="http://schemas.openxmlformats.org/officeDocument/2006/relationships" id="257" r:id="R5d698ee235434001"/>
    <p:sldId xmlns:r="http://schemas.openxmlformats.org/officeDocument/2006/relationships" id="258" r:id="Raab01f3c3fe3499a"/>
    <p:sldId xmlns:r="http://schemas.openxmlformats.org/officeDocument/2006/relationships" id="259" r:id="Red7579b8283244a0"/>
    <p:sldId xmlns:r="http://schemas.openxmlformats.org/officeDocument/2006/relationships" id="260" r:id="R7c6b79db65a048c0"/>
    <p:sldId xmlns:r="http://schemas.openxmlformats.org/officeDocument/2006/relationships" id="261" r:id="R717065751cc943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a9c566f7a4c6c" /><Relationship Type="http://schemas.openxmlformats.org/officeDocument/2006/relationships/slide" Target="/ppt/slides/slide1.xml" Id="Re05af71724af40b3" /><Relationship Type="http://schemas.openxmlformats.org/officeDocument/2006/relationships/slide" Target="/ppt/slides/slide2.xml" Id="R5d698ee235434001" /><Relationship Type="http://schemas.openxmlformats.org/officeDocument/2006/relationships/slide" Target="/ppt/slides/slide3.xml" Id="Raab01f3c3fe3499a" /><Relationship Type="http://schemas.openxmlformats.org/officeDocument/2006/relationships/slide" Target="/ppt/slides/slide4.xml" Id="Red7579b8283244a0" /><Relationship Type="http://schemas.openxmlformats.org/officeDocument/2006/relationships/slide" Target="/ppt/slides/slide5.xml" Id="R7c6b79db65a048c0" /><Relationship Type="http://schemas.openxmlformats.org/officeDocument/2006/relationships/slide" Target="/ppt/slides/slide6.xml" Id="R717065751cc943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45049e0814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02767f00846dd" /><Relationship Type="http://schemas.openxmlformats.org/officeDocument/2006/relationships/theme" Target="/ppt/slideMasters/theme/theme1.xml" Id="Ra9ff02d95c7943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602767f00846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42d88a0634f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968d515347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430235025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ac759cf1442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19dae9790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1e0abbc19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ADVOKAT, REVISOR RISHOVD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Arnstein Arnebergs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ker@rishovd.no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977 309 786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ADVOKAT, REVISOR RISHOVD AS</a:t>
            </a:r>
          </a:p>
        </p:txBody>
      </p:sp>
    </p:spTree>
  </p:cSld>
  <p:clrMapOvr>
    <a:masterClrMapping xmlns:a="http://schemas.openxmlformats.org/drawingml/2006/main"/>
  </p:clrMapOvr>
</p:sld>
</file>