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7b09842ed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9edb419834a65"/>
  </p:sldMasterIdLst>
  <p:sldIdLst>
    <p:sldId xmlns:r="http://schemas.openxmlformats.org/officeDocument/2006/relationships" id="256" r:id="R680ca1a8ae074866"/>
    <p:sldId xmlns:r="http://schemas.openxmlformats.org/officeDocument/2006/relationships" id="257" r:id="R996b6655add84505"/>
    <p:sldId xmlns:r="http://schemas.openxmlformats.org/officeDocument/2006/relationships" id="258" r:id="Rce80b2cefdde4526"/>
    <p:sldId xmlns:r="http://schemas.openxmlformats.org/officeDocument/2006/relationships" id="259" r:id="Rba516a05623d4c2b"/>
    <p:sldId xmlns:r="http://schemas.openxmlformats.org/officeDocument/2006/relationships" id="260" r:id="R2cc464719ce54a88"/>
    <p:sldId xmlns:r="http://schemas.openxmlformats.org/officeDocument/2006/relationships" id="261" r:id="Rdfe41a070ad04e60"/>
    <p:sldId xmlns:r="http://schemas.openxmlformats.org/officeDocument/2006/relationships" id="262" r:id="R14b731a76cd243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9edb419834a65" /><Relationship Type="http://schemas.openxmlformats.org/officeDocument/2006/relationships/slide" Target="/ppt/slides/slide1.xml" Id="R680ca1a8ae074866" /><Relationship Type="http://schemas.openxmlformats.org/officeDocument/2006/relationships/slide" Target="/ppt/slides/slide2.xml" Id="R996b6655add84505" /><Relationship Type="http://schemas.openxmlformats.org/officeDocument/2006/relationships/slide" Target="/ppt/slides/slide3.xml" Id="Rce80b2cefdde4526" /><Relationship Type="http://schemas.openxmlformats.org/officeDocument/2006/relationships/slide" Target="/ppt/slides/slide4.xml" Id="Rba516a05623d4c2b" /><Relationship Type="http://schemas.openxmlformats.org/officeDocument/2006/relationships/slide" Target="/ppt/slides/slide5.xml" Id="R2cc464719ce54a88" /><Relationship Type="http://schemas.openxmlformats.org/officeDocument/2006/relationships/slide" Target="/ppt/slides/slide6.xml" Id="Rdfe41a070ad04e60" /><Relationship Type="http://schemas.openxmlformats.org/officeDocument/2006/relationships/slide" Target="/ppt/slides/slide7.xml" Id="R14b731a76cd243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adebaebb4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230480b3f41ba" /><Relationship Type="http://schemas.openxmlformats.org/officeDocument/2006/relationships/theme" Target="/ppt/slideMasters/theme/theme1.xml" Id="Rbe6bc034a3b2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8230480b3f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dc59f00e24c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f9059aaa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3c54b50b4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da9dc611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174a611f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7b04823a8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aa14827964c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SOWIAC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SOWIAC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16 838 680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FRODE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977 296 625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SOWIAC AS</a:t>
            </a:r>
          </a:p>
        </p:txBody>
      </p:sp>
    </p:spTree>
  </p:cSld>
  <p:clrMapOvr>
    <a:masterClrMapping xmlns:a="http://schemas.openxmlformats.org/drawingml/2006/main"/>
  </p:clrMapOvr>
</p:sld>
</file>