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3e7a8bf86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d79412c294301"/>
  </p:sldMasterIdLst>
  <p:sldIdLst>
    <p:sldId xmlns:r="http://schemas.openxmlformats.org/officeDocument/2006/relationships" id="256" r:id="R691cb1e71b65494e"/>
    <p:sldId xmlns:r="http://schemas.openxmlformats.org/officeDocument/2006/relationships" id="257" r:id="R58b8150701d34022"/>
    <p:sldId xmlns:r="http://schemas.openxmlformats.org/officeDocument/2006/relationships" id="258" r:id="R32948fdf45524770"/>
    <p:sldId xmlns:r="http://schemas.openxmlformats.org/officeDocument/2006/relationships" id="259" r:id="R2e4ecd799dbb4d1d"/>
    <p:sldId xmlns:r="http://schemas.openxmlformats.org/officeDocument/2006/relationships" id="260" r:id="R4ef8f74a2690495a"/>
    <p:sldId xmlns:r="http://schemas.openxmlformats.org/officeDocument/2006/relationships" id="261" r:id="Rc33bcfa6c33a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d79412c294301" /><Relationship Type="http://schemas.openxmlformats.org/officeDocument/2006/relationships/slide" Target="/ppt/slides/slide1.xml" Id="R691cb1e71b65494e" /><Relationship Type="http://schemas.openxmlformats.org/officeDocument/2006/relationships/slide" Target="/ppt/slides/slide2.xml" Id="R58b8150701d34022" /><Relationship Type="http://schemas.openxmlformats.org/officeDocument/2006/relationships/slide" Target="/ppt/slides/slide3.xml" Id="R32948fdf45524770" /><Relationship Type="http://schemas.openxmlformats.org/officeDocument/2006/relationships/slide" Target="/ppt/slides/slide4.xml" Id="R2e4ecd799dbb4d1d" /><Relationship Type="http://schemas.openxmlformats.org/officeDocument/2006/relationships/slide" Target="/ppt/slides/slide5.xml" Id="R4ef8f74a2690495a" /><Relationship Type="http://schemas.openxmlformats.org/officeDocument/2006/relationships/slide" Target="/ppt/slides/slide6.xml" Id="Rc33bcfa6c33a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f5c4f2b27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1ee32177f4d8f" /><Relationship Type="http://schemas.openxmlformats.org/officeDocument/2006/relationships/theme" Target="/ppt/slideMasters/theme/theme1.xml" Id="Rc883e839ae27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1ee32177f4d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67241bed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bb587dfa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79d05d75548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b17e52c2d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7b382790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5316f40f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FONDET FOR FORSKNING OG FOLKEOPPLYSNING OM EDRUSKAP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FONDET FOR FORSKNING OG FOLKEOPPLYSNING OM EDRUSKAP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 - rusfri trafikk og livsstil, 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