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004222263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bab9507a84bad"/>
  </p:sldMasterIdLst>
  <p:sldIdLst>
    <p:sldId xmlns:r="http://schemas.openxmlformats.org/officeDocument/2006/relationships" id="256" r:id="Re1a19782e9c642f6"/>
    <p:sldId xmlns:r="http://schemas.openxmlformats.org/officeDocument/2006/relationships" id="257" r:id="R74c94f7118504ce2"/>
    <p:sldId xmlns:r="http://schemas.openxmlformats.org/officeDocument/2006/relationships" id="258" r:id="Rafd8e1a845864f93"/>
    <p:sldId xmlns:r="http://schemas.openxmlformats.org/officeDocument/2006/relationships" id="259" r:id="R622c989cd19b4b2a"/>
    <p:sldId xmlns:r="http://schemas.openxmlformats.org/officeDocument/2006/relationships" id="260" r:id="R6b9811b8e33246eb"/>
    <p:sldId xmlns:r="http://schemas.openxmlformats.org/officeDocument/2006/relationships" id="261" r:id="R239b5a56758e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bab9507a84bad" /><Relationship Type="http://schemas.openxmlformats.org/officeDocument/2006/relationships/slide" Target="/ppt/slides/slide1.xml" Id="Re1a19782e9c642f6" /><Relationship Type="http://schemas.openxmlformats.org/officeDocument/2006/relationships/slide" Target="/ppt/slides/slide2.xml" Id="R74c94f7118504ce2" /><Relationship Type="http://schemas.openxmlformats.org/officeDocument/2006/relationships/slide" Target="/ppt/slides/slide3.xml" Id="Rafd8e1a845864f93" /><Relationship Type="http://schemas.openxmlformats.org/officeDocument/2006/relationships/slide" Target="/ppt/slides/slide4.xml" Id="R622c989cd19b4b2a" /><Relationship Type="http://schemas.openxmlformats.org/officeDocument/2006/relationships/slide" Target="/ppt/slides/slide5.xml" Id="R6b9811b8e33246eb" /><Relationship Type="http://schemas.openxmlformats.org/officeDocument/2006/relationships/slide" Target="/ppt/slides/slide6.xml" Id="R239b5a56758e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fb6dfa6e243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1bbef0184e70" /><Relationship Type="http://schemas.openxmlformats.org/officeDocument/2006/relationships/theme" Target="/ppt/slideMasters/theme/theme1.xml" Id="R35c6ddc11eff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f1bbef018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5c9b03165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0f724f817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9965910a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b1f6ad95a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88c9e30a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9f545f6b4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FONDET FOR FORSKNING OG FOLKEOPPLYSNING OM EDRUSKAP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 - rusfri trafikk og livsstil, 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977 129 222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