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c7dc74b05d4e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18b37925e94548"/>
  </p:sldMasterIdLst>
  <p:sldIdLst>
    <p:sldId xmlns:r="http://schemas.openxmlformats.org/officeDocument/2006/relationships" id="256" r:id="R0b5b4af647694d51"/>
    <p:sldId xmlns:r="http://schemas.openxmlformats.org/officeDocument/2006/relationships" id="257" r:id="R16b45d0c8dfb4051"/>
    <p:sldId xmlns:r="http://schemas.openxmlformats.org/officeDocument/2006/relationships" id="258" r:id="R77833cd32a974c82"/>
    <p:sldId xmlns:r="http://schemas.openxmlformats.org/officeDocument/2006/relationships" id="259" r:id="Ra8d2d36392f2454e"/>
    <p:sldId xmlns:r="http://schemas.openxmlformats.org/officeDocument/2006/relationships" id="260" r:id="R4fd282ab4eb74ed2"/>
    <p:sldId xmlns:r="http://schemas.openxmlformats.org/officeDocument/2006/relationships" id="261" r:id="Ra93a8b61a35c45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18b37925e94548" /><Relationship Type="http://schemas.openxmlformats.org/officeDocument/2006/relationships/slide" Target="/ppt/slides/slide1.xml" Id="R0b5b4af647694d51" /><Relationship Type="http://schemas.openxmlformats.org/officeDocument/2006/relationships/slide" Target="/ppt/slides/slide2.xml" Id="R16b45d0c8dfb4051" /><Relationship Type="http://schemas.openxmlformats.org/officeDocument/2006/relationships/slide" Target="/ppt/slides/slide3.xml" Id="R77833cd32a974c82" /><Relationship Type="http://schemas.openxmlformats.org/officeDocument/2006/relationships/slide" Target="/ppt/slides/slide4.xml" Id="Ra8d2d36392f2454e" /><Relationship Type="http://schemas.openxmlformats.org/officeDocument/2006/relationships/slide" Target="/ppt/slides/slide5.xml" Id="R4fd282ab4eb74ed2" /><Relationship Type="http://schemas.openxmlformats.org/officeDocument/2006/relationships/slide" Target="/ppt/slides/slide6.xml" Id="Ra93a8b61a35c45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fb65f9b0c945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ef4428fbc45d8" /><Relationship Type="http://schemas.openxmlformats.org/officeDocument/2006/relationships/theme" Target="/ppt/slideMasters/theme/theme1.xml" Id="R95e747fb529141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8ef4428fbc45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1a9b9250146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6d8168ad745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adf70a0be4d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1cc8037984b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1412fda5743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f5040304045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KONSUL MAGNUS BLIKSTADS STIPENDIEFOND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KONSUL MAGNUS BLIKSTADS STIPENDIEFOND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KONSUL MAGNUS BLIKSTADS STIPENDIEFOND STI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KONSUL MAGNUS BLIKSTADS STIPENDIEFOND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KONSUL MAGNUS BLIKSTADS STIPENDIEFOND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KONSUL MAGNUS BLIKSTADS STIPENDIEFOND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405 093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160 773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−97 232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6 319 002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6 434 694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KONSUL MAGNUS BLIKSTADS STIPENDIEFOND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Malmskriverveien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77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977 122 686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KONSUL MAGNUS BLIKSTADS STIPENDIEFOND STI</a:t>
            </a:r>
          </a:p>
        </p:txBody>
      </p:sp>
    </p:spTree>
  </p:cSld>
  <p:clrMapOvr>
    <a:masterClrMapping xmlns:a="http://schemas.openxmlformats.org/drawingml/2006/main"/>
  </p:clrMapOvr>
</p:sld>
</file>