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e12f26df814b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272cbadaf94847"/>
  </p:sldMasterIdLst>
  <p:sldIdLst>
    <p:sldId xmlns:r="http://schemas.openxmlformats.org/officeDocument/2006/relationships" id="256" r:id="R3ba79d5ad61947ae"/>
    <p:sldId xmlns:r="http://schemas.openxmlformats.org/officeDocument/2006/relationships" id="257" r:id="Re75e791da28d4238"/>
    <p:sldId xmlns:r="http://schemas.openxmlformats.org/officeDocument/2006/relationships" id="258" r:id="R38a27f7317e4471b"/>
    <p:sldId xmlns:r="http://schemas.openxmlformats.org/officeDocument/2006/relationships" id="259" r:id="Rf794ff064cb54267"/>
    <p:sldId xmlns:r="http://schemas.openxmlformats.org/officeDocument/2006/relationships" id="260" r:id="Rbd1bb2153fec4e5a"/>
    <p:sldId xmlns:r="http://schemas.openxmlformats.org/officeDocument/2006/relationships" id="261" r:id="R7852e42fdbab45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72cbadaf94847" /><Relationship Type="http://schemas.openxmlformats.org/officeDocument/2006/relationships/slide" Target="/ppt/slides/slide1.xml" Id="R3ba79d5ad61947ae" /><Relationship Type="http://schemas.openxmlformats.org/officeDocument/2006/relationships/slide" Target="/ppt/slides/slide2.xml" Id="Re75e791da28d4238" /><Relationship Type="http://schemas.openxmlformats.org/officeDocument/2006/relationships/slide" Target="/ppt/slides/slide3.xml" Id="R38a27f7317e4471b" /><Relationship Type="http://schemas.openxmlformats.org/officeDocument/2006/relationships/slide" Target="/ppt/slides/slide4.xml" Id="Rf794ff064cb54267" /><Relationship Type="http://schemas.openxmlformats.org/officeDocument/2006/relationships/slide" Target="/ppt/slides/slide5.xml" Id="Rbd1bb2153fec4e5a" /><Relationship Type="http://schemas.openxmlformats.org/officeDocument/2006/relationships/slide" Target="/ppt/slides/slide6.xml" Id="R7852e42fdbab45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532a04d4704d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7c01ea0da4711" /><Relationship Type="http://schemas.openxmlformats.org/officeDocument/2006/relationships/theme" Target="/ppt/slideMasters/theme/theme1.xml" Id="R57d950df4b794f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47c01ea0da47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78f18326349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f1e9270db44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49ab3373c45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8f232f09745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a07c0f83f42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639f5eea042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FONDSFINANS UTDANNELSESFOND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FONDSFINANS UTDANNELSESFOND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2 565 329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743 226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772 078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39 009 106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39 009 107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v/Fondsfinans ASA, 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977 119 820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