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1dd225872942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a938552e71436c"/>
  </p:sldMasterIdLst>
  <p:sldIdLst>
    <p:sldId xmlns:r="http://schemas.openxmlformats.org/officeDocument/2006/relationships" id="256" r:id="Rce5e6d88f85b46b6"/>
    <p:sldId xmlns:r="http://schemas.openxmlformats.org/officeDocument/2006/relationships" id="257" r:id="R3e335557b03f4d8c"/>
    <p:sldId xmlns:r="http://schemas.openxmlformats.org/officeDocument/2006/relationships" id="258" r:id="R3a0794e7429242e5"/>
    <p:sldId xmlns:r="http://schemas.openxmlformats.org/officeDocument/2006/relationships" id="259" r:id="R5e173e39752c44bd"/>
    <p:sldId xmlns:r="http://schemas.openxmlformats.org/officeDocument/2006/relationships" id="260" r:id="R6fff6d99b90342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a938552e71436c" /><Relationship Type="http://schemas.openxmlformats.org/officeDocument/2006/relationships/slide" Target="/ppt/slides/slide1.xml" Id="Rce5e6d88f85b46b6" /><Relationship Type="http://schemas.openxmlformats.org/officeDocument/2006/relationships/slide" Target="/ppt/slides/slide2.xml" Id="R3e335557b03f4d8c" /><Relationship Type="http://schemas.openxmlformats.org/officeDocument/2006/relationships/slide" Target="/ppt/slides/slide3.xml" Id="R3a0794e7429242e5" /><Relationship Type="http://schemas.openxmlformats.org/officeDocument/2006/relationships/slide" Target="/ppt/slides/slide4.xml" Id="R5e173e39752c44bd" /><Relationship Type="http://schemas.openxmlformats.org/officeDocument/2006/relationships/slide" Target="/ppt/slides/slide5.xml" Id="R6fff6d99b90342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243cce34c94c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90f71b4a041b0" /><Relationship Type="http://schemas.openxmlformats.org/officeDocument/2006/relationships/theme" Target="/ppt/slideMasters/theme/theme1.xml" Id="Rc83741bcd8654d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090f71b4a041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272063bb645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12eedeea540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b56e5ddfe42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a5d4b055747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7f0d4fc2942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SPAREBANKEN MØRES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MØRES PENSJONSKASSE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Keiser Wilhelmsg 29 - 33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11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carl.lien@gabler.no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977 089 948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MØRES PENSJONSKASSE</a:t>
            </a:r>
          </a:p>
        </p:txBody>
      </p:sp>
    </p:spTree>
  </p:cSld>
  <p:clrMapOvr>
    <a:masterClrMapping xmlns:a="http://schemas.openxmlformats.org/drawingml/2006/main"/>
  </p:clrMapOvr>
</p:sld>
</file>