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6ca753cb4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8d9754de64048"/>
  </p:sldMasterIdLst>
  <p:sldIdLst>
    <p:sldId xmlns:r="http://schemas.openxmlformats.org/officeDocument/2006/relationships" id="256" r:id="R79f0cceb4471415c"/>
    <p:sldId xmlns:r="http://schemas.openxmlformats.org/officeDocument/2006/relationships" id="257" r:id="R0b40f44daec640f2"/>
    <p:sldId xmlns:r="http://schemas.openxmlformats.org/officeDocument/2006/relationships" id="258" r:id="R11ed05c11ae74528"/>
    <p:sldId xmlns:r="http://schemas.openxmlformats.org/officeDocument/2006/relationships" id="259" r:id="R623a93f2a9c946d3"/>
    <p:sldId xmlns:r="http://schemas.openxmlformats.org/officeDocument/2006/relationships" id="260" r:id="R36f3fa5753c6461a"/>
    <p:sldId xmlns:r="http://schemas.openxmlformats.org/officeDocument/2006/relationships" id="261" r:id="Rc7cdba1b681e4e1c"/>
    <p:sldId xmlns:r="http://schemas.openxmlformats.org/officeDocument/2006/relationships" id="262" r:id="R6a7f29377df3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8d9754de64048" /><Relationship Type="http://schemas.openxmlformats.org/officeDocument/2006/relationships/slide" Target="/ppt/slides/slide1.xml" Id="R79f0cceb4471415c" /><Relationship Type="http://schemas.openxmlformats.org/officeDocument/2006/relationships/slide" Target="/ppt/slides/slide2.xml" Id="R0b40f44daec640f2" /><Relationship Type="http://schemas.openxmlformats.org/officeDocument/2006/relationships/slide" Target="/ppt/slides/slide3.xml" Id="R11ed05c11ae74528" /><Relationship Type="http://schemas.openxmlformats.org/officeDocument/2006/relationships/slide" Target="/ppt/slides/slide4.xml" Id="R623a93f2a9c946d3" /><Relationship Type="http://schemas.openxmlformats.org/officeDocument/2006/relationships/slide" Target="/ppt/slides/slide5.xml" Id="R36f3fa5753c6461a" /><Relationship Type="http://schemas.openxmlformats.org/officeDocument/2006/relationships/slide" Target="/ppt/slides/slide6.xml" Id="Rc7cdba1b681e4e1c" /><Relationship Type="http://schemas.openxmlformats.org/officeDocument/2006/relationships/slide" Target="/ppt/slides/slide7.xml" Id="R6a7f29377df3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5ddf670b4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941908e044e86" /><Relationship Type="http://schemas.openxmlformats.org/officeDocument/2006/relationships/theme" Target="/ppt/slideMasters/theme/theme1.xml" Id="R9b1c4807b388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941908e04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0ff0996b2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392d8490e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974e08fe7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edf8ca87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bbd4ea349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71eb0439b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b296d73b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BAKKE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38120480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977 087 511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