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4afb94ce4742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f544d88e934bb9"/>
  </p:sldMasterIdLst>
  <p:sldIdLst>
    <p:sldId xmlns:r="http://schemas.openxmlformats.org/officeDocument/2006/relationships" id="256" r:id="R7b17f23a38c242c3"/>
    <p:sldId xmlns:r="http://schemas.openxmlformats.org/officeDocument/2006/relationships" id="257" r:id="R06571a167a834c39"/>
    <p:sldId xmlns:r="http://schemas.openxmlformats.org/officeDocument/2006/relationships" id="258" r:id="R22fa5d3ca80d436a"/>
    <p:sldId xmlns:r="http://schemas.openxmlformats.org/officeDocument/2006/relationships" id="259" r:id="R48e42743257c4b6b"/>
    <p:sldId xmlns:r="http://schemas.openxmlformats.org/officeDocument/2006/relationships" id="260" r:id="R324b8ffcb6c24716"/>
    <p:sldId xmlns:r="http://schemas.openxmlformats.org/officeDocument/2006/relationships" id="261" r:id="R07d0d5c5a5e34808"/>
    <p:sldId xmlns:r="http://schemas.openxmlformats.org/officeDocument/2006/relationships" id="262" r:id="R72a05089760f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544d88e934bb9" /><Relationship Type="http://schemas.openxmlformats.org/officeDocument/2006/relationships/slide" Target="/ppt/slides/slide1.xml" Id="R7b17f23a38c242c3" /><Relationship Type="http://schemas.openxmlformats.org/officeDocument/2006/relationships/slide" Target="/ppt/slides/slide2.xml" Id="R06571a167a834c39" /><Relationship Type="http://schemas.openxmlformats.org/officeDocument/2006/relationships/slide" Target="/ppt/slides/slide3.xml" Id="R22fa5d3ca80d436a" /><Relationship Type="http://schemas.openxmlformats.org/officeDocument/2006/relationships/slide" Target="/ppt/slides/slide4.xml" Id="R48e42743257c4b6b" /><Relationship Type="http://schemas.openxmlformats.org/officeDocument/2006/relationships/slide" Target="/ppt/slides/slide5.xml" Id="R324b8ffcb6c24716" /><Relationship Type="http://schemas.openxmlformats.org/officeDocument/2006/relationships/slide" Target="/ppt/slides/slide6.xml" Id="R07d0d5c5a5e34808" /><Relationship Type="http://schemas.openxmlformats.org/officeDocument/2006/relationships/slide" Target="/ppt/slides/slide7.xml" Id="R72a05089760f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ad45bfd7e547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3c946b74e436c" /><Relationship Type="http://schemas.openxmlformats.org/officeDocument/2006/relationships/theme" Target="/ppt/slideMasters/theme/theme1.xml" Id="R547aba6fe4da40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63c946b74e43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2b5b554d242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48c9f26904e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f06bee0044d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235b5531444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f16802c8a42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c4c84866f42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c2c9bc1314a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ERVIK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GROUP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13 731 463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−5 746 689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229 077 984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528 825 093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651 555 356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HAVFISKE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Vestkappvegen 1434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post@ervikhavfiske.no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977 084 474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