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4dc937028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ffe8499124fb1"/>
  </p:sldMasterIdLst>
  <p:sldIdLst>
    <p:sldId xmlns:r="http://schemas.openxmlformats.org/officeDocument/2006/relationships" id="256" r:id="R11ab1b0c7bcd49cd"/>
    <p:sldId xmlns:r="http://schemas.openxmlformats.org/officeDocument/2006/relationships" id="257" r:id="R596b7586348849a8"/>
    <p:sldId xmlns:r="http://schemas.openxmlformats.org/officeDocument/2006/relationships" id="258" r:id="R0fe65cc7d0c945e6"/>
    <p:sldId xmlns:r="http://schemas.openxmlformats.org/officeDocument/2006/relationships" id="259" r:id="R41cfac2f87444ad3"/>
    <p:sldId xmlns:r="http://schemas.openxmlformats.org/officeDocument/2006/relationships" id="260" r:id="R96ca58baf3524ae4"/>
    <p:sldId xmlns:r="http://schemas.openxmlformats.org/officeDocument/2006/relationships" id="261" r:id="Re0dbc6a55376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ffe8499124fb1" /><Relationship Type="http://schemas.openxmlformats.org/officeDocument/2006/relationships/slide" Target="/ppt/slides/slide1.xml" Id="R11ab1b0c7bcd49cd" /><Relationship Type="http://schemas.openxmlformats.org/officeDocument/2006/relationships/slide" Target="/ppt/slides/slide2.xml" Id="R596b7586348849a8" /><Relationship Type="http://schemas.openxmlformats.org/officeDocument/2006/relationships/slide" Target="/ppt/slides/slide3.xml" Id="R0fe65cc7d0c945e6" /><Relationship Type="http://schemas.openxmlformats.org/officeDocument/2006/relationships/slide" Target="/ppt/slides/slide4.xml" Id="R41cfac2f87444ad3" /><Relationship Type="http://schemas.openxmlformats.org/officeDocument/2006/relationships/slide" Target="/ppt/slides/slide5.xml" Id="R96ca58baf3524ae4" /><Relationship Type="http://schemas.openxmlformats.org/officeDocument/2006/relationships/slide" Target="/ppt/slides/slide6.xml" Id="Re0dbc6a55376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6d161df12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5352e2d74ed1" /><Relationship Type="http://schemas.openxmlformats.org/officeDocument/2006/relationships/theme" Target="/ppt/slideMasters/theme/theme1.xml" Id="R5578e0eb2117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15352e2d7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2b9e1e8ad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2e55304bb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71306fd7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b77c18f98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e5418357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c1b0a7f48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post@ervikhavfiske.no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