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52af5a585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2eecba8944cc0"/>
  </p:sldMasterIdLst>
  <p:sldIdLst>
    <p:sldId xmlns:r="http://schemas.openxmlformats.org/officeDocument/2006/relationships" id="256" r:id="R03ce7125d8824fbb"/>
    <p:sldId xmlns:r="http://schemas.openxmlformats.org/officeDocument/2006/relationships" id="257" r:id="Ra1b1f38433464c05"/>
    <p:sldId xmlns:r="http://schemas.openxmlformats.org/officeDocument/2006/relationships" id="258" r:id="Rb1ef509bf59f4b64"/>
    <p:sldId xmlns:r="http://schemas.openxmlformats.org/officeDocument/2006/relationships" id="259" r:id="R751657dd26d841b1"/>
    <p:sldId xmlns:r="http://schemas.openxmlformats.org/officeDocument/2006/relationships" id="260" r:id="R7681704588d7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2eecba8944cc0" /><Relationship Type="http://schemas.openxmlformats.org/officeDocument/2006/relationships/slide" Target="/ppt/slides/slide1.xml" Id="R03ce7125d8824fbb" /><Relationship Type="http://schemas.openxmlformats.org/officeDocument/2006/relationships/slide" Target="/ppt/slides/slide2.xml" Id="Ra1b1f38433464c05" /><Relationship Type="http://schemas.openxmlformats.org/officeDocument/2006/relationships/slide" Target="/ppt/slides/slide3.xml" Id="Rb1ef509bf59f4b64" /><Relationship Type="http://schemas.openxmlformats.org/officeDocument/2006/relationships/slide" Target="/ppt/slides/slide4.xml" Id="R751657dd26d841b1" /><Relationship Type="http://schemas.openxmlformats.org/officeDocument/2006/relationships/slide" Target="/ppt/slides/slide5.xml" Id="R7681704588d7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84fddc87e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d0587c19b4485" /><Relationship Type="http://schemas.openxmlformats.org/officeDocument/2006/relationships/theme" Target="/ppt/slideMasters/theme/theme1.xml" Id="Rc83e868e8a17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ad0587c19b44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084f07b2e47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a65ac16fc49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935d878964a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67c88175241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e156cdbe145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EWICUM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