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d37053a72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7e3dc6b8f4c91"/>
  </p:sldMasterIdLst>
  <p:sldIdLst>
    <p:sldId xmlns:r="http://schemas.openxmlformats.org/officeDocument/2006/relationships" id="256" r:id="Re5653b48d48d4dda"/>
    <p:sldId xmlns:r="http://schemas.openxmlformats.org/officeDocument/2006/relationships" id="257" r:id="Rbc202a8c33b94504"/>
    <p:sldId xmlns:r="http://schemas.openxmlformats.org/officeDocument/2006/relationships" id="258" r:id="Rbff7e88f6a9f4e7d"/>
    <p:sldId xmlns:r="http://schemas.openxmlformats.org/officeDocument/2006/relationships" id="259" r:id="Rb2637aae4b4e4855"/>
    <p:sldId xmlns:r="http://schemas.openxmlformats.org/officeDocument/2006/relationships" id="260" r:id="Rcb841300a11a4c95"/>
    <p:sldId xmlns:r="http://schemas.openxmlformats.org/officeDocument/2006/relationships" id="261" r:id="R38ecef8f33a8404d"/>
    <p:sldId xmlns:r="http://schemas.openxmlformats.org/officeDocument/2006/relationships" id="262" r:id="R6cbb165bb7d1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7e3dc6b8f4c91" /><Relationship Type="http://schemas.openxmlformats.org/officeDocument/2006/relationships/slide" Target="/ppt/slides/slide1.xml" Id="Re5653b48d48d4dda" /><Relationship Type="http://schemas.openxmlformats.org/officeDocument/2006/relationships/slide" Target="/ppt/slides/slide2.xml" Id="Rbc202a8c33b94504" /><Relationship Type="http://schemas.openxmlformats.org/officeDocument/2006/relationships/slide" Target="/ppt/slides/slide3.xml" Id="Rbff7e88f6a9f4e7d" /><Relationship Type="http://schemas.openxmlformats.org/officeDocument/2006/relationships/slide" Target="/ppt/slides/slide4.xml" Id="Rb2637aae4b4e4855" /><Relationship Type="http://schemas.openxmlformats.org/officeDocument/2006/relationships/slide" Target="/ppt/slides/slide5.xml" Id="Rcb841300a11a4c95" /><Relationship Type="http://schemas.openxmlformats.org/officeDocument/2006/relationships/slide" Target="/ppt/slides/slide6.xml" Id="R38ecef8f33a8404d" /><Relationship Type="http://schemas.openxmlformats.org/officeDocument/2006/relationships/slide" Target="/ppt/slides/slide7.xml" Id="R6cbb165bb7d1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1fa2e62f4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5e13af3034eff" /><Relationship Type="http://schemas.openxmlformats.org/officeDocument/2006/relationships/theme" Target="/ppt/slideMasters/theme/theme1.xml" Id="R853aee955ec2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5e13af3034e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06dd77906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44c24eac1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f06da9bf0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16439d025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abcffcb5642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3bad6d98446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85d9910ab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M REGNSKAP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40 839 685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13 643 587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10 601 404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2 905 393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19 755 552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NONO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