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65f2c21cc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3bfa3b77649f4"/>
  </p:sldMasterIdLst>
  <p:sldIdLst>
    <p:sldId xmlns:r="http://schemas.openxmlformats.org/officeDocument/2006/relationships" id="256" r:id="R277db71e21064208"/>
    <p:sldId xmlns:r="http://schemas.openxmlformats.org/officeDocument/2006/relationships" id="257" r:id="R5082495bb7de4a19"/>
    <p:sldId xmlns:r="http://schemas.openxmlformats.org/officeDocument/2006/relationships" id="258" r:id="R7a0ee9871ace4e69"/>
    <p:sldId xmlns:r="http://schemas.openxmlformats.org/officeDocument/2006/relationships" id="259" r:id="Re2f4ba09d96f4754"/>
    <p:sldId xmlns:r="http://schemas.openxmlformats.org/officeDocument/2006/relationships" id="260" r:id="R69102034caaa4bc7"/>
    <p:sldId xmlns:r="http://schemas.openxmlformats.org/officeDocument/2006/relationships" id="261" r:id="R5c911419c3d0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3bfa3b77649f4" /><Relationship Type="http://schemas.openxmlformats.org/officeDocument/2006/relationships/slide" Target="/ppt/slides/slide1.xml" Id="R277db71e21064208" /><Relationship Type="http://schemas.openxmlformats.org/officeDocument/2006/relationships/slide" Target="/ppt/slides/slide2.xml" Id="R5082495bb7de4a19" /><Relationship Type="http://schemas.openxmlformats.org/officeDocument/2006/relationships/slide" Target="/ppt/slides/slide3.xml" Id="R7a0ee9871ace4e69" /><Relationship Type="http://schemas.openxmlformats.org/officeDocument/2006/relationships/slide" Target="/ppt/slides/slide4.xml" Id="Re2f4ba09d96f4754" /><Relationship Type="http://schemas.openxmlformats.org/officeDocument/2006/relationships/slide" Target="/ppt/slides/slide5.xml" Id="R69102034caaa4bc7" /><Relationship Type="http://schemas.openxmlformats.org/officeDocument/2006/relationships/slide" Target="/ppt/slides/slide6.xml" Id="R5c911419c3d0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1f6e6331d40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90e5c09ae4b82" /><Relationship Type="http://schemas.openxmlformats.org/officeDocument/2006/relationships/theme" Target="/ppt/slideMasters/theme/theme1.xml" Id="R60f485b8b29e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90e5c09ae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cd6124a1b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74caa870a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b124278fe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1157257a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cb2af43c43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4b93a3bea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