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9fb87c89a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b652e8b3b41dc"/>
  </p:sldMasterIdLst>
  <p:sldIdLst>
    <p:sldId xmlns:r="http://schemas.openxmlformats.org/officeDocument/2006/relationships" id="256" r:id="R2853ef7a7e374ff6"/>
    <p:sldId xmlns:r="http://schemas.openxmlformats.org/officeDocument/2006/relationships" id="257" r:id="Ra47abfa18073426a"/>
    <p:sldId xmlns:r="http://schemas.openxmlformats.org/officeDocument/2006/relationships" id="258" r:id="R3276fc53117d4525"/>
    <p:sldId xmlns:r="http://schemas.openxmlformats.org/officeDocument/2006/relationships" id="259" r:id="Rfaf424d4c124497a"/>
    <p:sldId xmlns:r="http://schemas.openxmlformats.org/officeDocument/2006/relationships" id="260" r:id="R70fb2a420b0a48dd"/>
    <p:sldId xmlns:r="http://schemas.openxmlformats.org/officeDocument/2006/relationships" id="261" r:id="R2a9f84c7d090445a"/>
    <p:sldId xmlns:r="http://schemas.openxmlformats.org/officeDocument/2006/relationships" id="262" r:id="R878e09df7e11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b652e8b3b41dc" /><Relationship Type="http://schemas.openxmlformats.org/officeDocument/2006/relationships/slide" Target="/ppt/slides/slide1.xml" Id="R2853ef7a7e374ff6" /><Relationship Type="http://schemas.openxmlformats.org/officeDocument/2006/relationships/slide" Target="/ppt/slides/slide2.xml" Id="Ra47abfa18073426a" /><Relationship Type="http://schemas.openxmlformats.org/officeDocument/2006/relationships/slide" Target="/ppt/slides/slide3.xml" Id="R3276fc53117d4525" /><Relationship Type="http://schemas.openxmlformats.org/officeDocument/2006/relationships/slide" Target="/ppt/slides/slide4.xml" Id="Rfaf424d4c124497a" /><Relationship Type="http://schemas.openxmlformats.org/officeDocument/2006/relationships/slide" Target="/ppt/slides/slide5.xml" Id="R70fb2a420b0a48dd" /><Relationship Type="http://schemas.openxmlformats.org/officeDocument/2006/relationships/slide" Target="/ppt/slides/slide6.xml" Id="R2a9f84c7d090445a" /><Relationship Type="http://schemas.openxmlformats.org/officeDocument/2006/relationships/slide" Target="/ppt/slides/slide7.xml" Id="R878e09df7e11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c2cb72a9c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9ab4518d4b29" /><Relationship Type="http://schemas.openxmlformats.org/officeDocument/2006/relationships/theme" Target="/ppt/slideMasters/theme/theme1.xml" Id="Rd74a7e769aef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99ab4518d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afb1a740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def3d6d6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a9b63d88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9b0a8cd8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d2a3b57d6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014b16d9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7ed88600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10 181 197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294 071 868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321 240 343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OLE FLADHUS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