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6c43461c46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d9c05d5914945"/>
  </p:sldMasterIdLst>
  <p:sldIdLst>
    <p:sldId xmlns:r="http://schemas.openxmlformats.org/officeDocument/2006/relationships" id="256" r:id="R4867eb029f4a45cb"/>
    <p:sldId xmlns:r="http://schemas.openxmlformats.org/officeDocument/2006/relationships" id="257" r:id="R04ea888dcc8745ca"/>
    <p:sldId xmlns:r="http://schemas.openxmlformats.org/officeDocument/2006/relationships" id="258" r:id="R4fb27f58f13347c8"/>
    <p:sldId xmlns:r="http://schemas.openxmlformats.org/officeDocument/2006/relationships" id="259" r:id="R15500b449d1d4132"/>
    <p:sldId xmlns:r="http://schemas.openxmlformats.org/officeDocument/2006/relationships" id="260" r:id="R034c4592d0154d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d9c05d5914945" /><Relationship Type="http://schemas.openxmlformats.org/officeDocument/2006/relationships/slide" Target="/ppt/slides/slide1.xml" Id="R4867eb029f4a45cb" /><Relationship Type="http://schemas.openxmlformats.org/officeDocument/2006/relationships/slide" Target="/ppt/slides/slide2.xml" Id="R04ea888dcc8745ca" /><Relationship Type="http://schemas.openxmlformats.org/officeDocument/2006/relationships/slide" Target="/ppt/slides/slide3.xml" Id="R4fb27f58f13347c8" /><Relationship Type="http://schemas.openxmlformats.org/officeDocument/2006/relationships/slide" Target="/ppt/slides/slide4.xml" Id="R15500b449d1d4132" /><Relationship Type="http://schemas.openxmlformats.org/officeDocument/2006/relationships/slide" Target="/ppt/slides/slide5.xml" Id="R034c4592d0154d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e5c57a53f49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954662c324a36" /><Relationship Type="http://schemas.openxmlformats.org/officeDocument/2006/relationships/theme" Target="/ppt/slideMasters/theme/theme1.xml" Id="R3582dce7953d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954662c32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f4646dd59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c9bd1a7aa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5ddab80514c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d1dd67401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a336c9e87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TERRY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TERRY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TERRY ØKONOMI AS</a:t>
            </a:r>
          </a:p>
        </p:txBody>
      </p:sp>
    </p:spTree>
  </p:cSld>
  <p:clrMapOvr>
    <a:masterClrMapping xmlns:a="http://schemas.openxmlformats.org/drawingml/2006/main"/>
  </p:clrMapOvr>
</p:sld>
</file>