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09b6b608d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2e1ac805f4c98"/>
  </p:sldMasterIdLst>
  <p:sldIdLst>
    <p:sldId xmlns:r="http://schemas.openxmlformats.org/officeDocument/2006/relationships" id="256" r:id="Rdccb797a82694928"/>
    <p:sldId xmlns:r="http://schemas.openxmlformats.org/officeDocument/2006/relationships" id="257" r:id="R15740ab5d6454a88"/>
    <p:sldId xmlns:r="http://schemas.openxmlformats.org/officeDocument/2006/relationships" id="258" r:id="R6ff108c315fb4418"/>
    <p:sldId xmlns:r="http://schemas.openxmlformats.org/officeDocument/2006/relationships" id="259" r:id="R6537392318ad4fce"/>
    <p:sldId xmlns:r="http://schemas.openxmlformats.org/officeDocument/2006/relationships" id="260" r:id="R3efd5df61d834eac"/>
    <p:sldId xmlns:r="http://schemas.openxmlformats.org/officeDocument/2006/relationships" id="261" r:id="Rfb443eb55409453e"/>
    <p:sldId xmlns:r="http://schemas.openxmlformats.org/officeDocument/2006/relationships" id="262" r:id="R407052fccdb4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2e1ac805f4c98" /><Relationship Type="http://schemas.openxmlformats.org/officeDocument/2006/relationships/slide" Target="/ppt/slides/slide1.xml" Id="Rdccb797a82694928" /><Relationship Type="http://schemas.openxmlformats.org/officeDocument/2006/relationships/slide" Target="/ppt/slides/slide2.xml" Id="R15740ab5d6454a88" /><Relationship Type="http://schemas.openxmlformats.org/officeDocument/2006/relationships/slide" Target="/ppt/slides/slide3.xml" Id="R6ff108c315fb4418" /><Relationship Type="http://schemas.openxmlformats.org/officeDocument/2006/relationships/slide" Target="/ppt/slides/slide4.xml" Id="R6537392318ad4fce" /><Relationship Type="http://schemas.openxmlformats.org/officeDocument/2006/relationships/slide" Target="/ppt/slides/slide5.xml" Id="R3efd5df61d834eac" /><Relationship Type="http://schemas.openxmlformats.org/officeDocument/2006/relationships/slide" Target="/ppt/slides/slide6.xml" Id="Rfb443eb55409453e" /><Relationship Type="http://schemas.openxmlformats.org/officeDocument/2006/relationships/slide" Target="/ppt/slides/slide7.xml" Id="R407052fccdb4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d45af1c3f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f471893a4ba6" /><Relationship Type="http://schemas.openxmlformats.org/officeDocument/2006/relationships/theme" Target="/ppt/slideMasters/theme/theme1.xml" Id="Racd9eb089f1d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1f471893a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660fbe9a47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d5f0d99784e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641435ed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1fc25a54e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9cf79d72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fef308a67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b723c6fcf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FINANCE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TERJE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TOVE SØRSDAHL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AARHEIM LEIF ARNE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abra@afinance.no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www.afinance.no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FINANCE AS</a:t>
            </a:r>
          </a:p>
        </p:txBody>
      </p:sp>
    </p:spTree>
  </p:cSld>
  <p:clrMapOvr>
    <a:masterClrMapping xmlns:a="http://schemas.openxmlformats.org/drawingml/2006/main"/>
  </p:clrMapOvr>
</p:sld>
</file>