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ab8b498da742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f73db56ca64445"/>
  </p:sldMasterIdLst>
  <p:sldIdLst>
    <p:sldId xmlns:r="http://schemas.openxmlformats.org/officeDocument/2006/relationships" id="256" r:id="Re15eb65511b94a83"/>
    <p:sldId xmlns:r="http://schemas.openxmlformats.org/officeDocument/2006/relationships" id="257" r:id="R80ee9d9d2b354c23"/>
    <p:sldId xmlns:r="http://schemas.openxmlformats.org/officeDocument/2006/relationships" id="258" r:id="R7f53bab80f404376"/>
    <p:sldId xmlns:r="http://schemas.openxmlformats.org/officeDocument/2006/relationships" id="259" r:id="R67ff0fd68b974993"/>
    <p:sldId xmlns:r="http://schemas.openxmlformats.org/officeDocument/2006/relationships" id="260" r:id="R19403443ea12479d"/>
    <p:sldId xmlns:r="http://schemas.openxmlformats.org/officeDocument/2006/relationships" id="261" r:id="R54d99b9ce74f47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f73db56ca64445" /><Relationship Type="http://schemas.openxmlformats.org/officeDocument/2006/relationships/slide" Target="/ppt/slides/slide1.xml" Id="Re15eb65511b94a83" /><Relationship Type="http://schemas.openxmlformats.org/officeDocument/2006/relationships/slide" Target="/ppt/slides/slide2.xml" Id="R80ee9d9d2b354c23" /><Relationship Type="http://schemas.openxmlformats.org/officeDocument/2006/relationships/slide" Target="/ppt/slides/slide3.xml" Id="R7f53bab80f404376" /><Relationship Type="http://schemas.openxmlformats.org/officeDocument/2006/relationships/slide" Target="/ppt/slides/slide4.xml" Id="R67ff0fd68b974993" /><Relationship Type="http://schemas.openxmlformats.org/officeDocument/2006/relationships/slide" Target="/ppt/slides/slide5.xml" Id="R19403443ea12479d" /><Relationship Type="http://schemas.openxmlformats.org/officeDocument/2006/relationships/slide" Target="/ppt/slides/slide6.xml" Id="R54d99b9ce74f47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247b57342148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1b206d26d4135" /><Relationship Type="http://schemas.openxmlformats.org/officeDocument/2006/relationships/theme" Target="/ppt/slideMasters/theme/theme1.xml" Id="R49e09bae35b645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11b206d26d41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f990b919549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1201fe93d4d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8441a58c64c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87ada495e41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48ddee36f49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1b9ec555c4d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 FINANCE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O.H. Bangs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74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abra@afinance.no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www.afinance.no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977 058 228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FINANCE AS</a:t>
            </a:r>
          </a:p>
        </p:txBody>
      </p:sp>
    </p:spTree>
  </p:cSld>
  <p:clrMapOvr>
    <a:masterClrMapping xmlns:a="http://schemas.openxmlformats.org/drawingml/2006/main"/>
  </p:clrMapOvr>
</p:sld>
</file>