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539440331a43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0624367319489e"/>
  </p:sldMasterIdLst>
  <p:sldIdLst>
    <p:sldId xmlns:r="http://schemas.openxmlformats.org/officeDocument/2006/relationships" id="256" r:id="R87848c774e1f48db"/>
    <p:sldId xmlns:r="http://schemas.openxmlformats.org/officeDocument/2006/relationships" id="257" r:id="R25b43fc54e184d07"/>
    <p:sldId xmlns:r="http://schemas.openxmlformats.org/officeDocument/2006/relationships" id="258" r:id="Re6b5be9e3d944b67"/>
    <p:sldId xmlns:r="http://schemas.openxmlformats.org/officeDocument/2006/relationships" id="259" r:id="R9147210411ca4dc6"/>
    <p:sldId xmlns:r="http://schemas.openxmlformats.org/officeDocument/2006/relationships" id="260" r:id="R967cfee09afb4c68"/>
    <p:sldId xmlns:r="http://schemas.openxmlformats.org/officeDocument/2006/relationships" id="261" r:id="R59939782278c4ed3"/>
    <p:sldId xmlns:r="http://schemas.openxmlformats.org/officeDocument/2006/relationships" id="262" r:id="R55eac0fa079548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624367319489e" /><Relationship Type="http://schemas.openxmlformats.org/officeDocument/2006/relationships/slide" Target="/ppt/slides/slide1.xml" Id="R87848c774e1f48db" /><Relationship Type="http://schemas.openxmlformats.org/officeDocument/2006/relationships/slide" Target="/ppt/slides/slide2.xml" Id="R25b43fc54e184d07" /><Relationship Type="http://schemas.openxmlformats.org/officeDocument/2006/relationships/slide" Target="/ppt/slides/slide3.xml" Id="Re6b5be9e3d944b67" /><Relationship Type="http://schemas.openxmlformats.org/officeDocument/2006/relationships/slide" Target="/ppt/slides/slide4.xml" Id="R9147210411ca4dc6" /><Relationship Type="http://schemas.openxmlformats.org/officeDocument/2006/relationships/slide" Target="/ppt/slides/slide5.xml" Id="R967cfee09afb4c68" /><Relationship Type="http://schemas.openxmlformats.org/officeDocument/2006/relationships/slide" Target="/ppt/slides/slide6.xml" Id="R59939782278c4ed3" /><Relationship Type="http://schemas.openxmlformats.org/officeDocument/2006/relationships/slide" Target="/ppt/slides/slide7.xml" Id="R55eac0fa079548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e887a976947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c8956bf5b4293" /><Relationship Type="http://schemas.openxmlformats.org/officeDocument/2006/relationships/theme" Target="/ppt/slideMasters/theme/theme1.xml" Id="R5383dabc5212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c8956bf5b42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677f3719b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919f211cf41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63e2277e94a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9af32406d47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04e456c6547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cd73a9e6049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7ef671fc846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RØRLEGGERFIRMA LIEN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RØRLEGGERFIRMA LIEN &amp; CO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30 140 051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6 827 114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5 163 844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2 211 211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14 126 464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LIEN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2830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08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post@lienco.no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www.lienco.no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