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8c933c4cda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927e8b31b40a9"/>
  </p:sldMasterIdLst>
  <p:sldIdLst>
    <p:sldId xmlns:r="http://schemas.openxmlformats.org/officeDocument/2006/relationships" id="256" r:id="R7f55583820f749f8"/>
    <p:sldId xmlns:r="http://schemas.openxmlformats.org/officeDocument/2006/relationships" id="257" r:id="Rc076549571484fd2"/>
    <p:sldId xmlns:r="http://schemas.openxmlformats.org/officeDocument/2006/relationships" id="258" r:id="R3f7086ae8e604261"/>
    <p:sldId xmlns:r="http://schemas.openxmlformats.org/officeDocument/2006/relationships" id="259" r:id="Rcb07f480054c4817"/>
    <p:sldId xmlns:r="http://schemas.openxmlformats.org/officeDocument/2006/relationships" id="260" r:id="R4265c451469c482d"/>
    <p:sldId xmlns:r="http://schemas.openxmlformats.org/officeDocument/2006/relationships" id="261" r:id="Rf7ce1241e2874d62"/>
    <p:sldId xmlns:r="http://schemas.openxmlformats.org/officeDocument/2006/relationships" id="262" r:id="R3bab6aad49e74b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927e8b31b40a9" /><Relationship Type="http://schemas.openxmlformats.org/officeDocument/2006/relationships/slide" Target="/ppt/slides/slide1.xml" Id="R7f55583820f749f8" /><Relationship Type="http://schemas.openxmlformats.org/officeDocument/2006/relationships/slide" Target="/ppt/slides/slide2.xml" Id="Rc076549571484fd2" /><Relationship Type="http://schemas.openxmlformats.org/officeDocument/2006/relationships/slide" Target="/ppt/slides/slide3.xml" Id="R3f7086ae8e604261" /><Relationship Type="http://schemas.openxmlformats.org/officeDocument/2006/relationships/slide" Target="/ppt/slides/slide4.xml" Id="Rcb07f480054c4817" /><Relationship Type="http://schemas.openxmlformats.org/officeDocument/2006/relationships/slide" Target="/ppt/slides/slide5.xml" Id="R4265c451469c482d" /><Relationship Type="http://schemas.openxmlformats.org/officeDocument/2006/relationships/slide" Target="/ppt/slides/slide6.xml" Id="Rf7ce1241e2874d62" /><Relationship Type="http://schemas.openxmlformats.org/officeDocument/2006/relationships/slide" Target="/ppt/slides/slide7.xml" Id="R3bab6aad49e74b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23d47599f45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13f058efb4d2c" /><Relationship Type="http://schemas.openxmlformats.org/officeDocument/2006/relationships/theme" Target="/ppt/slideMasters/theme/theme1.xml" Id="R0cc459e3a82c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c13f058efb4d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35dc2353d4d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a66c0563445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b54892bd647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644fc74a849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8b60367c743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7c8ba51414c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aa978a27c47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65 179 500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63 619 338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79 491 276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422 414 693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423 009 903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post@gleditsch.no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