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2d9b51f4674d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c02dac32544d3b"/>
  </p:sldMasterIdLst>
  <p:sldIdLst>
    <p:sldId xmlns:r="http://schemas.openxmlformats.org/officeDocument/2006/relationships" id="256" r:id="R1726ab360a3f43cb"/>
    <p:sldId xmlns:r="http://schemas.openxmlformats.org/officeDocument/2006/relationships" id="257" r:id="Re74e3a5d536f4904"/>
    <p:sldId xmlns:r="http://schemas.openxmlformats.org/officeDocument/2006/relationships" id="258" r:id="R677ff66563224ed7"/>
    <p:sldId xmlns:r="http://schemas.openxmlformats.org/officeDocument/2006/relationships" id="259" r:id="R4fda6faf48844411"/>
    <p:sldId xmlns:r="http://schemas.openxmlformats.org/officeDocument/2006/relationships" id="260" r:id="R87d7d4f743114367"/>
    <p:sldId xmlns:r="http://schemas.openxmlformats.org/officeDocument/2006/relationships" id="261" r:id="R31d9b125fc4b4a96"/>
    <p:sldId xmlns:r="http://schemas.openxmlformats.org/officeDocument/2006/relationships" id="262" r:id="R6ae6652fdbd345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c02dac32544d3b" /><Relationship Type="http://schemas.openxmlformats.org/officeDocument/2006/relationships/slide" Target="/ppt/slides/slide1.xml" Id="R1726ab360a3f43cb" /><Relationship Type="http://schemas.openxmlformats.org/officeDocument/2006/relationships/slide" Target="/ppt/slides/slide2.xml" Id="Re74e3a5d536f4904" /><Relationship Type="http://schemas.openxmlformats.org/officeDocument/2006/relationships/slide" Target="/ppt/slides/slide3.xml" Id="R677ff66563224ed7" /><Relationship Type="http://schemas.openxmlformats.org/officeDocument/2006/relationships/slide" Target="/ppt/slides/slide4.xml" Id="R4fda6faf48844411" /><Relationship Type="http://schemas.openxmlformats.org/officeDocument/2006/relationships/slide" Target="/ppt/slides/slide5.xml" Id="R87d7d4f743114367" /><Relationship Type="http://schemas.openxmlformats.org/officeDocument/2006/relationships/slide" Target="/ppt/slides/slide6.xml" Id="R31d9b125fc4b4a96" /><Relationship Type="http://schemas.openxmlformats.org/officeDocument/2006/relationships/slide" Target="/ppt/slides/slide7.xml" Id="R6ae6652fdbd345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3bc1135cc44b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f62ff57514182" /><Relationship Type="http://schemas.openxmlformats.org/officeDocument/2006/relationships/theme" Target="/ppt/slideMasters/theme/theme1.xml" Id="R59b77339303e4a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5f62ff575141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5774c978140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44a03fcf040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77847f5fa43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978b8228444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47f6a5a6340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7de9d5d8547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ac71bc7d24e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UNIK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UNIK VVS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82 565 722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4 295 164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3 978 973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7 564 786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21 841 006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ALLIER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Midtunhaugen 13A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5224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post@unikvvs.no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unikvvs.no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977 051 932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UNIK VVS AS</a:t>
            </a:r>
          </a:p>
        </p:txBody>
      </p:sp>
    </p:spTree>
  </p:cSld>
  <p:clrMapOvr>
    <a:masterClrMapping xmlns:a="http://schemas.openxmlformats.org/drawingml/2006/main"/>
  </p:clrMapOvr>
</p:sld>
</file>