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12a50597cb44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b2ad385c3c42a8"/>
  </p:sldMasterIdLst>
  <p:sldIdLst>
    <p:sldId xmlns:r="http://schemas.openxmlformats.org/officeDocument/2006/relationships" id="256" r:id="R58d91fc6babd44b9"/>
    <p:sldId xmlns:r="http://schemas.openxmlformats.org/officeDocument/2006/relationships" id="257" r:id="Re08895e7daad4dd5"/>
    <p:sldId xmlns:r="http://schemas.openxmlformats.org/officeDocument/2006/relationships" id="258" r:id="R14b18654bab94cb1"/>
    <p:sldId xmlns:r="http://schemas.openxmlformats.org/officeDocument/2006/relationships" id="259" r:id="Ra499a8c32b174bac"/>
    <p:sldId xmlns:r="http://schemas.openxmlformats.org/officeDocument/2006/relationships" id="260" r:id="R6a7b2f2584204a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b2ad385c3c42a8" /><Relationship Type="http://schemas.openxmlformats.org/officeDocument/2006/relationships/slide" Target="/ppt/slides/slide1.xml" Id="R58d91fc6babd44b9" /><Relationship Type="http://schemas.openxmlformats.org/officeDocument/2006/relationships/slide" Target="/ppt/slides/slide2.xml" Id="Re08895e7daad4dd5" /><Relationship Type="http://schemas.openxmlformats.org/officeDocument/2006/relationships/slide" Target="/ppt/slides/slide3.xml" Id="R14b18654bab94cb1" /><Relationship Type="http://schemas.openxmlformats.org/officeDocument/2006/relationships/slide" Target="/ppt/slides/slide4.xml" Id="Ra499a8c32b174bac" /><Relationship Type="http://schemas.openxmlformats.org/officeDocument/2006/relationships/slide" Target="/ppt/slides/slide5.xml" Id="R6a7b2f2584204a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a02949dfff4e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d57df12fc4edf" /><Relationship Type="http://schemas.openxmlformats.org/officeDocument/2006/relationships/theme" Target="/ppt/slideMasters/theme/theme1.xml" Id="R390b86de0a724e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5d57df12fc4e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00b07d7ae48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6f9952c1849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b7078d0bd43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bb5a9a8ca41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78f323cb54c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DIALOGUM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DIALOGUM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DIALOGUM AS</a:t>
            </a:r>
          </a:p>
        </p:txBody>
      </p:sp>
    </p:spTree>
  </p:cSld>
  <p:clrMapOvr>
    <a:masterClrMapping xmlns:a="http://schemas.openxmlformats.org/drawingml/2006/main"/>
  </p:clrMapOvr>
</p:sld>
</file>