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3a6e54400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925b307754a69"/>
  </p:sldMasterIdLst>
  <p:sldIdLst>
    <p:sldId xmlns:r="http://schemas.openxmlformats.org/officeDocument/2006/relationships" id="256" r:id="R87da58b45c914cd1"/>
    <p:sldId xmlns:r="http://schemas.openxmlformats.org/officeDocument/2006/relationships" id="257" r:id="Re8c48ccc5e2b47c3"/>
    <p:sldId xmlns:r="http://schemas.openxmlformats.org/officeDocument/2006/relationships" id="258" r:id="R206272fcffba4112"/>
    <p:sldId xmlns:r="http://schemas.openxmlformats.org/officeDocument/2006/relationships" id="259" r:id="R2edcaa34612d410c"/>
    <p:sldId xmlns:r="http://schemas.openxmlformats.org/officeDocument/2006/relationships" id="260" r:id="Rcbeafb0a7f1d444d"/>
    <p:sldId xmlns:r="http://schemas.openxmlformats.org/officeDocument/2006/relationships" id="261" r:id="Re4e4841183264323"/>
    <p:sldId xmlns:r="http://schemas.openxmlformats.org/officeDocument/2006/relationships" id="262" r:id="R8234da969ecf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925b307754a69" /><Relationship Type="http://schemas.openxmlformats.org/officeDocument/2006/relationships/slide" Target="/ppt/slides/slide1.xml" Id="R87da58b45c914cd1" /><Relationship Type="http://schemas.openxmlformats.org/officeDocument/2006/relationships/slide" Target="/ppt/slides/slide2.xml" Id="Re8c48ccc5e2b47c3" /><Relationship Type="http://schemas.openxmlformats.org/officeDocument/2006/relationships/slide" Target="/ppt/slides/slide3.xml" Id="R206272fcffba4112" /><Relationship Type="http://schemas.openxmlformats.org/officeDocument/2006/relationships/slide" Target="/ppt/slides/slide4.xml" Id="R2edcaa34612d410c" /><Relationship Type="http://schemas.openxmlformats.org/officeDocument/2006/relationships/slide" Target="/ppt/slides/slide5.xml" Id="Rcbeafb0a7f1d444d" /><Relationship Type="http://schemas.openxmlformats.org/officeDocument/2006/relationships/slide" Target="/ppt/slides/slide6.xml" Id="Re4e4841183264323" /><Relationship Type="http://schemas.openxmlformats.org/officeDocument/2006/relationships/slide" Target="/ppt/slides/slide7.xml" Id="R8234da969ecf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fd6141576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6cebd6b14918" /><Relationship Type="http://schemas.openxmlformats.org/officeDocument/2006/relationships/theme" Target="/ppt/slideMasters/theme/theme1.xml" Id="Rc51f2459597f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f6cebd6b1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cff9d17c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79309a52141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68ba74097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3f4835ea2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d529cce2f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84077ac8e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e5f6bba6e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ÅSMUND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JOSTEIN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RAGNHILD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JAN OLAV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