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d0173f48414d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df380ffd944b90"/>
  </p:sldMasterIdLst>
  <p:sldIdLst>
    <p:sldId xmlns:r="http://schemas.openxmlformats.org/officeDocument/2006/relationships" id="256" r:id="R8a3953b4c0f44141"/>
    <p:sldId xmlns:r="http://schemas.openxmlformats.org/officeDocument/2006/relationships" id="257" r:id="Rbcb41f566fb044e2"/>
    <p:sldId xmlns:r="http://schemas.openxmlformats.org/officeDocument/2006/relationships" id="258" r:id="Raf1dbb346f154961"/>
    <p:sldId xmlns:r="http://schemas.openxmlformats.org/officeDocument/2006/relationships" id="259" r:id="Rf207b24525224572"/>
    <p:sldId xmlns:r="http://schemas.openxmlformats.org/officeDocument/2006/relationships" id="260" r:id="R5f23395cf52e4e55"/>
    <p:sldId xmlns:r="http://schemas.openxmlformats.org/officeDocument/2006/relationships" id="261" r:id="R24d395bea65147b0"/>
    <p:sldId xmlns:r="http://schemas.openxmlformats.org/officeDocument/2006/relationships" id="262" r:id="Rc957aac9780144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df380ffd944b90" /><Relationship Type="http://schemas.openxmlformats.org/officeDocument/2006/relationships/slide" Target="/ppt/slides/slide1.xml" Id="R8a3953b4c0f44141" /><Relationship Type="http://schemas.openxmlformats.org/officeDocument/2006/relationships/slide" Target="/ppt/slides/slide2.xml" Id="Rbcb41f566fb044e2" /><Relationship Type="http://schemas.openxmlformats.org/officeDocument/2006/relationships/slide" Target="/ppt/slides/slide3.xml" Id="Raf1dbb346f154961" /><Relationship Type="http://schemas.openxmlformats.org/officeDocument/2006/relationships/slide" Target="/ppt/slides/slide4.xml" Id="Rf207b24525224572" /><Relationship Type="http://schemas.openxmlformats.org/officeDocument/2006/relationships/slide" Target="/ppt/slides/slide5.xml" Id="R5f23395cf52e4e55" /><Relationship Type="http://schemas.openxmlformats.org/officeDocument/2006/relationships/slide" Target="/ppt/slides/slide6.xml" Id="R24d395bea65147b0" /><Relationship Type="http://schemas.openxmlformats.org/officeDocument/2006/relationships/slide" Target="/ppt/slides/slide7.xml" Id="Rc957aac9780144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c46d87bc6b4c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b0d1b84cbf4c94" /><Relationship Type="http://schemas.openxmlformats.org/officeDocument/2006/relationships/theme" Target="/ppt/slideMasters/theme/theme1.xml" Id="Rcce4f5976a7940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b0d1b84cbf4c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c8a995cf644b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8cfe92883f45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5cd31e45ce40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7fc5e323ab4a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35e9655fc04d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0b5a4c9ae8478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23a32899784f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 NØRSTEBØ &amp; SØNN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NØRSTEBØ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 NØRSTEBØ &amp; SØNN AS ble etablert [år] og holder til i Uvdal.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NØRSTEBØ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NØRSTEBØ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NØRSTEBØ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54 783 892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−113 913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−821 817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7 093 938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34 035 837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NØRSTEBØ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NØRSTEBØ AS  –  90,2 %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VEGAR STÆRKEBYE NØRSTEBØ  –  9,8 %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NØRSTEBØ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Uvdalsvegen 1798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3632 Uvdal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977 046 572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NØRSTEBØ &amp; SØNN AS</a:t>
            </a:r>
          </a:p>
        </p:txBody>
      </p:sp>
    </p:spTree>
  </p:cSld>
  <p:clrMapOvr>
    <a:masterClrMapping xmlns:a="http://schemas.openxmlformats.org/drawingml/2006/main"/>
  </p:clrMapOvr>
</p:sld>
</file>