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9b4d13c25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e85e1259a4322"/>
  </p:sldMasterIdLst>
  <p:sldIdLst>
    <p:sldId xmlns:r="http://schemas.openxmlformats.org/officeDocument/2006/relationships" id="256" r:id="R0090ddbb69bf47ad"/>
    <p:sldId xmlns:r="http://schemas.openxmlformats.org/officeDocument/2006/relationships" id="257" r:id="Rd87b2316cb544647"/>
    <p:sldId xmlns:r="http://schemas.openxmlformats.org/officeDocument/2006/relationships" id="258" r:id="R2538469fa42f495b"/>
    <p:sldId xmlns:r="http://schemas.openxmlformats.org/officeDocument/2006/relationships" id="259" r:id="R11593f8a2c1f4cc8"/>
    <p:sldId xmlns:r="http://schemas.openxmlformats.org/officeDocument/2006/relationships" id="260" r:id="Rb0d885921be8452e"/>
    <p:sldId xmlns:r="http://schemas.openxmlformats.org/officeDocument/2006/relationships" id="261" r:id="R5a311be7c8144000"/>
    <p:sldId xmlns:r="http://schemas.openxmlformats.org/officeDocument/2006/relationships" id="262" r:id="R1e79f7aa509b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e85e1259a4322" /><Relationship Type="http://schemas.openxmlformats.org/officeDocument/2006/relationships/slide" Target="/ppt/slides/slide1.xml" Id="R0090ddbb69bf47ad" /><Relationship Type="http://schemas.openxmlformats.org/officeDocument/2006/relationships/slide" Target="/ppt/slides/slide2.xml" Id="Rd87b2316cb544647" /><Relationship Type="http://schemas.openxmlformats.org/officeDocument/2006/relationships/slide" Target="/ppt/slides/slide3.xml" Id="R2538469fa42f495b" /><Relationship Type="http://schemas.openxmlformats.org/officeDocument/2006/relationships/slide" Target="/ppt/slides/slide4.xml" Id="R11593f8a2c1f4cc8" /><Relationship Type="http://schemas.openxmlformats.org/officeDocument/2006/relationships/slide" Target="/ppt/slides/slide5.xml" Id="Rb0d885921be8452e" /><Relationship Type="http://schemas.openxmlformats.org/officeDocument/2006/relationships/slide" Target="/ppt/slides/slide6.xml" Id="R5a311be7c8144000" /><Relationship Type="http://schemas.openxmlformats.org/officeDocument/2006/relationships/slide" Target="/ppt/slides/slide7.xml" Id="R1e79f7aa509b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bdc725800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f0a2a891491a" /><Relationship Type="http://schemas.openxmlformats.org/officeDocument/2006/relationships/theme" Target="/ppt/slideMasters/theme/theme1.xml" Id="R04d5b0407f3a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8f0a2a891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b6df4645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c51bc65e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530283355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1481c9f7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9d7faaf7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7b005075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63cee7ff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