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fee98f5e6248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fa9832cf4a4fec"/>
  </p:sldMasterIdLst>
  <p:sldIdLst>
    <p:sldId xmlns:r="http://schemas.openxmlformats.org/officeDocument/2006/relationships" id="256" r:id="Re31104f07447489c"/>
    <p:sldId xmlns:r="http://schemas.openxmlformats.org/officeDocument/2006/relationships" id="257" r:id="R0f6f9069704d4e1f"/>
    <p:sldId xmlns:r="http://schemas.openxmlformats.org/officeDocument/2006/relationships" id="258" r:id="R6cb577077c784f6a"/>
    <p:sldId xmlns:r="http://schemas.openxmlformats.org/officeDocument/2006/relationships" id="259" r:id="R27978212de074821"/>
    <p:sldId xmlns:r="http://schemas.openxmlformats.org/officeDocument/2006/relationships" id="260" r:id="R5e07458456a74e4d"/>
    <p:sldId xmlns:r="http://schemas.openxmlformats.org/officeDocument/2006/relationships" id="261" r:id="Ra7d2e77ac0e64178"/>
    <p:sldId xmlns:r="http://schemas.openxmlformats.org/officeDocument/2006/relationships" id="262" r:id="R3c4222ad8b6f41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fa9832cf4a4fec" /><Relationship Type="http://schemas.openxmlformats.org/officeDocument/2006/relationships/slide" Target="/ppt/slides/slide1.xml" Id="Re31104f07447489c" /><Relationship Type="http://schemas.openxmlformats.org/officeDocument/2006/relationships/slide" Target="/ppt/slides/slide2.xml" Id="R0f6f9069704d4e1f" /><Relationship Type="http://schemas.openxmlformats.org/officeDocument/2006/relationships/slide" Target="/ppt/slides/slide3.xml" Id="R6cb577077c784f6a" /><Relationship Type="http://schemas.openxmlformats.org/officeDocument/2006/relationships/slide" Target="/ppt/slides/slide4.xml" Id="R27978212de074821" /><Relationship Type="http://schemas.openxmlformats.org/officeDocument/2006/relationships/slide" Target="/ppt/slides/slide5.xml" Id="R5e07458456a74e4d" /><Relationship Type="http://schemas.openxmlformats.org/officeDocument/2006/relationships/slide" Target="/ppt/slides/slide6.xml" Id="Ra7d2e77ac0e64178" /><Relationship Type="http://schemas.openxmlformats.org/officeDocument/2006/relationships/slide" Target="/ppt/slides/slide7.xml" Id="R3c4222ad8b6f41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f2a028bfed4e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38e8484294bb0" /><Relationship Type="http://schemas.openxmlformats.org/officeDocument/2006/relationships/theme" Target="/ppt/slideMasters/theme/theme1.xml" Id="R370c7aa493be49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038e8484294b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0dbb0a09742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3f55ba35744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ca42a99154d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18d22c0e044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482da74d045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bcf6a668c45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a89bcecb345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GÅSØ NÆRINGSUTVIKLING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GÅSØ NÆRINGSUTVIKLING AS ble etablert [år] og holder til i Sistranda.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160 671 000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4 081 313 000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4 362 607 000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GÅSØ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GÅSØ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GÅSØ KROGSTAD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Siholmen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7260 Sistranda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44 87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post@froyeiendom.no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977 030 765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