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a52f95e9eb4b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6a8019502049f9"/>
  </p:sldMasterIdLst>
  <p:sldIdLst>
    <p:sldId xmlns:r="http://schemas.openxmlformats.org/officeDocument/2006/relationships" id="256" r:id="Rae5c8e7ccc0e43f2"/>
    <p:sldId xmlns:r="http://schemas.openxmlformats.org/officeDocument/2006/relationships" id="257" r:id="R97732e97df544710"/>
    <p:sldId xmlns:r="http://schemas.openxmlformats.org/officeDocument/2006/relationships" id="258" r:id="R07dbbda22711498c"/>
    <p:sldId xmlns:r="http://schemas.openxmlformats.org/officeDocument/2006/relationships" id="259" r:id="R86b9c22776444773"/>
    <p:sldId xmlns:r="http://schemas.openxmlformats.org/officeDocument/2006/relationships" id="260" r:id="Rdfad69b74bad4fd1"/>
    <p:sldId xmlns:r="http://schemas.openxmlformats.org/officeDocument/2006/relationships" id="261" r:id="R97d17c652be143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a8019502049f9" /><Relationship Type="http://schemas.openxmlformats.org/officeDocument/2006/relationships/slide" Target="/ppt/slides/slide1.xml" Id="Rae5c8e7ccc0e43f2" /><Relationship Type="http://schemas.openxmlformats.org/officeDocument/2006/relationships/slide" Target="/ppt/slides/slide2.xml" Id="R97732e97df544710" /><Relationship Type="http://schemas.openxmlformats.org/officeDocument/2006/relationships/slide" Target="/ppt/slides/slide3.xml" Id="R07dbbda22711498c" /><Relationship Type="http://schemas.openxmlformats.org/officeDocument/2006/relationships/slide" Target="/ppt/slides/slide4.xml" Id="R86b9c22776444773" /><Relationship Type="http://schemas.openxmlformats.org/officeDocument/2006/relationships/slide" Target="/ppt/slides/slide5.xml" Id="Rdfad69b74bad4fd1" /><Relationship Type="http://schemas.openxmlformats.org/officeDocument/2006/relationships/slide" Target="/ppt/slides/slide6.xml" Id="R97d17c652be143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4283d959c43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a9412dd7748ea" /><Relationship Type="http://schemas.openxmlformats.org/officeDocument/2006/relationships/theme" Target="/ppt/slideMasters/theme/theme1.xml" Id="R90940a4d440845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ea9412dd7748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d73c5d93649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5c7a4a3d448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eeb336e6b41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e7993748f4b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53c3798144c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a3fe1716440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GÅSØ NÆRINGSUTVIKLING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Siholmen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87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post@froyeiendom.no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977 030 765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