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6a9ace996940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787e715f0a4e4f"/>
  </p:sldMasterIdLst>
  <p:sldIdLst>
    <p:sldId xmlns:r="http://schemas.openxmlformats.org/officeDocument/2006/relationships" id="256" r:id="Rda935944dce84f6b"/>
    <p:sldId xmlns:r="http://schemas.openxmlformats.org/officeDocument/2006/relationships" id="257" r:id="R6c27822b8fd54b06"/>
    <p:sldId xmlns:r="http://schemas.openxmlformats.org/officeDocument/2006/relationships" id="258" r:id="Rcaeda1da767d44b0"/>
    <p:sldId xmlns:r="http://schemas.openxmlformats.org/officeDocument/2006/relationships" id="259" r:id="R182be9fbb8974b77"/>
    <p:sldId xmlns:r="http://schemas.openxmlformats.org/officeDocument/2006/relationships" id="260" r:id="R9fdf1f2b7e4947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787e715f0a4e4f" /><Relationship Type="http://schemas.openxmlformats.org/officeDocument/2006/relationships/slide" Target="/ppt/slides/slide1.xml" Id="Rda935944dce84f6b" /><Relationship Type="http://schemas.openxmlformats.org/officeDocument/2006/relationships/slide" Target="/ppt/slides/slide2.xml" Id="R6c27822b8fd54b06" /><Relationship Type="http://schemas.openxmlformats.org/officeDocument/2006/relationships/slide" Target="/ppt/slides/slide3.xml" Id="Rcaeda1da767d44b0" /><Relationship Type="http://schemas.openxmlformats.org/officeDocument/2006/relationships/slide" Target="/ppt/slides/slide4.xml" Id="R182be9fbb8974b77" /><Relationship Type="http://schemas.openxmlformats.org/officeDocument/2006/relationships/slide" Target="/ppt/slides/slide5.xml" Id="R9fdf1f2b7e4947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2b00d554b49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9fd51d361464c" /><Relationship Type="http://schemas.openxmlformats.org/officeDocument/2006/relationships/theme" Target="/ppt/slideMasters/theme/theme1.xml" Id="R0be48df859d545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89fd51d36146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6b33dd72c42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6b05fbaca4b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68b5ee29c45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c0e0bf71f45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6a431bccc46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BODØ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BODØ KIRKELIGE FELLESRÅD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post.bodo@kirken.no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kirken.no/bodo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