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02ea8664a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35fe54d64466a"/>
  </p:sldMasterIdLst>
  <p:sldIdLst>
    <p:sldId xmlns:r="http://schemas.openxmlformats.org/officeDocument/2006/relationships" id="256" r:id="Rd5e59066563f44c5"/>
    <p:sldId xmlns:r="http://schemas.openxmlformats.org/officeDocument/2006/relationships" id="257" r:id="R2d8a6965cc2d4f42"/>
    <p:sldId xmlns:r="http://schemas.openxmlformats.org/officeDocument/2006/relationships" id="258" r:id="Rd1eefdcb52b745f7"/>
    <p:sldId xmlns:r="http://schemas.openxmlformats.org/officeDocument/2006/relationships" id="259" r:id="R6ab1297118604c08"/>
    <p:sldId xmlns:r="http://schemas.openxmlformats.org/officeDocument/2006/relationships" id="260" r:id="Rd3dd84dcf276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35fe54d64466a" /><Relationship Type="http://schemas.openxmlformats.org/officeDocument/2006/relationships/slide" Target="/ppt/slides/slide1.xml" Id="Rd5e59066563f44c5" /><Relationship Type="http://schemas.openxmlformats.org/officeDocument/2006/relationships/slide" Target="/ppt/slides/slide2.xml" Id="R2d8a6965cc2d4f42" /><Relationship Type="http://schemas.openxmlformats.org/officeDocument/2006/relationships/slide" Target="/ppt/slides/slide3.xml" Id="Rd1eefdcb52b745f7" /><Relationship Type="http://schemas.openxmlformats.org/officeDocument/2006/relationships/slide" Target="/ppt/slides/slide4.xml" Id="R6ab1297118604c08" /><Relationship Type="http://schemas.openxmlformats.org/officeDocument/2006/relationships/slide" Target="/ppt/slides/slide5.xml" Id="Rd3dd84dcf276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df2671a62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61e5b4ad42f0" /><Relationship Type="http://schemas.openxmlformats.org/officeDocument/2006/relationships/theme" Target="/ppt/slideMasters/theme/theme1.xml" Id="Re9b51420043b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2a61e5b4ad42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ac817de4a42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25e48f46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4567e9163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f74f3bbee40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623de7567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KYRKJELEGE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KYRKJELEGE FELLESRÅD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Aursundvegen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