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cf00fb021744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feaf1f03014770"/>
  </p:sldMasterIdLst>
  <p:sldIdLst>
    <p:sldId xmlns:r="http://schemas.openxmlformats.org/officeDocument/2006/relationships" id="256" r:id="Rf8be8d8f5ef64dc4"/>
    <p:sldId xmlns:r="http://schemas.openxmlformats.org/officeDocument/2006/relationships" id="257" r:id="R805f58fb34bf4221"/>
    <p:sldId xmlns:r="http://schemas.openxmlformats.org/officeDocument/2006/relationships" id="258" r:id="Rcb5af8c2ce41445a"/>
    <p:sldId xmlns:r="http://schemas.openxmlformats.org/officeDocument/2006/relationships" id="259" r:id="R482acbd5d64f48b3"/>
    <p:sldId xmlns:r="http://schemas.openxmlformats.org/officeDocument/2006/relationships" id="260" r:id="Rc21577d5b7214d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feaf1f03014770" /><Relationship Type="http://schemas.openxmlformats.org/officeDocument/2006/relationships/slide" Target="/ppt/slides/slide1.xml" Id="Rf8be8d8f5ef64dc4" /><Relationship Type="http://schemas.openxmlformats.org/officeDocument/2006/relationships/slide" Target="/ppt/slides/slide2.xml" Id="R805f58fb34bf4221" /><Relationship Type="http://schemas.openxmlformats.org/officeDocument/2006/relationships/slide" Target="/ppt/slides/slide3.xml" Id="Rcb5af8c2ce41445a" /><Relationship Type="http://schemas.openxmlformats.org/officeDocument/2006/relationships/slide" Target="/ppt/slides/slide4.xml" Id="R482acbd5d64f48b3" /><Relationship Type="http://schemas.openxmlformats.org/officeDocument/2006/relationships/slide" Target="/ppt/slides/slide5.xml" Id="Rc21577d5b7214d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af526c361447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8c37217f14136" /><Relationship Type="http://schemas.openxmlformats.org/officeDocument/2006/relationships/theme" Target="/ppt/slideMasters/theme/theme1.xml" Id="Rc084820a727f4d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c8c37217f141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e9a8ed7024f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29f970d4149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04cbd9b1649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67b8dd8dc346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1034b0f4142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AURE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AURE SOKN ble etablert [år] og holder til i Aure.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AURE KYRKJEKONTOR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6690 Aure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64 62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post@aurekyrkje.no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976 997 972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AURE SOKN</a:t>
            </a:r>
          </a:p>
        </p:txBody>
      </p:sp>
    </p:spTree>
  </p:cSld>
  <p:clrMapOvr>
    <a:masterClrMapping xmlns:a="http://schemas.openxmlformats.org/drawingml/2006/main"/>
  </p:clrMapOvr>
</p:sld>
</file>