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b14af7b51343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230ff69932407b"/>
  </p:sldMasterIdLst>
  <p:sldIdLst>
    <p:sldId xmlns:r="http://schemas.openxmlformats.org/officeDocument/2006/relationships" id="256" r:id="R15f0c2a8d5264044"/>
    <p:sldId xmlns:r="http://schemas.openxmlformats.org/officeDocument/2006/relationships" id="257" r:id="Re3636965bb314d16"/>
    <p:sldId xmlns:r="http://schemas.openxmlformats.org/officeDocument/2006/relationships" id="258" r:id="R1fbcba2688254162"/>
    <p:sldId xmlns:r="http://schemas.openxmlformats.org/officeDocument/2006/relationships" id="259" r:id="R179bd2e778d84a4a"/>
    <p:sldId xmlns:r="http://schemas.openxmlformats.org/officeDocument/2006/relationships" id="260" r:id="R104ca12a65ab47b0"/>
    <p:sldId xmlns:r="http://schemas.openxmlformats.org/officeDocument/2006/relationships" id="261" r:id="R4d302498035a46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230ff69932407b" /><Relationship Type="http://schemas.openxmlformats.org/officeDocument/2006/relationships/slide" Target="/ppt/slides/slide1.xml" Id="R15f0c2a8d5264044" /><Relationship Type="http://schemas.openxmlformats.org/officeDocument/2006/relationships/slide" Target="/ppt/slides/slide2.xml" Id="Re3636965bb314d16" /><Relationship Type="http://schemas.openxmlformats.org/officeDocument/2006/relationships/slide" Target="/ppt/slides/slide3.xml" Id="R1fbcba2688254162" /><Relationship Type="http://schemas.openxmlformats.org/officeDocument/2006/relationships/slide" Target="/ppt/slides/slide4.xml" Id="R179bd2e778d84a4a" /><Relationship Type="http://schemas.openxmlformats.org/officeDocument/2006/relationships/slide" Target="/ppt/slides/slide5.xml" Id="R104ca12a65ab47b0" /><Relationship Type="http://schemas.openxmlformats.org/officeDocument/2006/relationships/slide" Target="/ppt/slides/slide6.xml" Id="R4d302498035a46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aeda1e6c741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de2edb0a8419b" /><Relationship Type="http://schemas.openxmlformats.org/officeDocument/2006/relationships/theme" Target="/ppt/slideMasters/theme/theme1.xml" Id="Re6a4bcf7954f41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bde2edb0a841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48fdb56274e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89fd94c3542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f0e93a7274e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213243fa748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2f6f048ae47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3542706ef40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KYRKJEKONTOR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6690 Aure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62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post@aurekyrkje.no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976 997 972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