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0f64ab985a4d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c9d573cb9c4b59"/>
  </p:sldMasterIdLst>
  <p:sldIdLst>
    <p:sldId xmlns:r="http://schemas.openxmlformats.org/officeDocument/2006/relationships" id="256" r:id="Ra9dea1767d7e48d8"/>
    <p:sldId xmlns:r="http://schemas.openxmlformats.org/officeDocument/2006/relationships" id="257" r:id="R5e3fb8122eb64824"/>
    <p:sldId xmlns:r="http://schemas.openxmlformats.org/officeDocument/2006/relationships" id="258" r:id="R4b5c62b4316a40e8"/>
    <p:sldId xmlns:r="http://schemas.openxmlformats.org/officeDocument/2006/relationships" id="259" r:id="Rcff6dd512bd041e1"/>
    <p:sldId xmlns:r="http://schemas.openxmlformats.org/officeDocument/2006/relationships" id="260" r:id="R111d297d928f43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c9d573cb9c4b59" /><Relationship Type="http://schemas.openxmlformats.org/officeDocument/2006/relationships/slide" Target="/ppt/slides/slide1.xml" Id="Ra9dea1767d7e48d8" /><Relationship Type="http://schemas.openxmlformats.org/officeDocument/2006/relationships/slide" Target="/ppt/slides/slide2.xml" Id="R5e3fb8122eb64824" /><Relationship Type="http://schemas.openxmlformats.org/officeDocument/2006/relationships/slide" Target="/ppt/slides/slide3.xml" Id="R4b5c62b4316a40e8" /><Relationship Type="http://schemas.openxmlformats.org/officeDocument/2006/relationships/slide" Target="/ppt/slides/slide4.xml" Id="Rcff6dd512bd041e1" /><Relationship Type="http://schemas.openxmlformats.org/officeDocument/2006/relationships/slide" Target="/ppt/slides/slide5.xml" Id="R111d297d928f43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55371611724b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7b66d6474406a" /><Relationship Type="http://schemas.openxmlformats.org/officeDocument/2006/relationships/theme" Target="/ppt/slideMasters/theme/theme1.xml" Id="R6208639373fd40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87b66d647440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63abe537643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d3eb8d09940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04196b7d041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be6c7a0434b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ec72d94c542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SULA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SULA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SULA SOKN ble etablert [år] og holder til i Langevåg.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SULA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SULA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SULA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Sloghaugvegen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6030 Langevåg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19 96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kyrkjekontoret@sula.kommune.no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www.kyrkja.no/sula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976 997 328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SULA SOKN</a:t>
            </a:r>
          </a:p>
        </p:txBody>
      </p:sp>
    </p:spTree>
  </p:cSld>
  <p:clrMapOvr>
    <a:masterClrMapping xmlns:a="http://schemas.openxmlformats.org/drawingml/2006/main"/>
  </p:clrMapOvr>
</p:sld>
</file>