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f2968f233f4c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a58e32f0d04e42"/>
  </p:sldMasterIdLst>
  <p:sldIdLst>
    <p:sldId xmlns:r="http://schemas.openxmlformats.org/officeDocument/2006/relationships" id="256" r:id="R4ada73dd22eb4316"/>
    <p:sldId xmlns:r="http://schemas.openxmlformats.org/officeDocument/2006/relationships" id="257" r:id="R7c416ead7a5e4eb9"/>
    <p:sldId xmlns:r="http://schemas.openxmlformats.org/officeDocument/2006/relationships" id="258" r:id="R8a6fbf5a929b4006"/>
    <p:sldId xmlns:r="http://schemas.openxmlformats.org/officeDocument/2006/relationships" id="259" r:id="Rff88324338654071"/>
    <p:sldId xmlns:r="http://schemas.openxmlformats.org/officeDocument/2006/relationships" id="260" r:id="R0f752dc19b6b4a44"/>
    <p:sldId xmlns:r="http://schemas.openxmlformats.org/officeDocument/2006/relationships" id="261" r:id="Ra849cd8cbe7f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58e32f0d04e42" /><Relationship Type="http://schemas.openxmlformats.org/officeDocument/2006/relationships/slide" Target="/ppt/slides/slide1.xml" Id="R4ada73dd22eb4316" /><Relationship Type="http://schemas.openxmlformats.org/officeDocument/2006/relationships/slide" Target="/ppt/slides/slide2.xml" Id="R7c416ead7a5e4eb9" /><Relationship Type="http://schemas.openxmlformats.org/officeDocument/2006/relationships/slide" Target="/ppt/slides/slide3.xml" Id="R8a6fbf5a929b4006" /><Relationship Type="http://schemas.openxmlformats.org/officeDocument/2006/relationships/slide" Target="/ppt/slides/slide4.xml" Id="Rff88324338654071" /><Relationship Type="http://schemas.openxmlformats.org/officeDocument/2006/relationships/slide" Target="/ppt/slides/slide5.xml" Id="R0f752dc19b6b4a44" /><Relationship Type="http://schemas.openxmlformats.org/officeDocument/2006/relationships/slide" Target="/ppt/slides/slide6.xml" Id="Ra849cd8cbe7f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475de80c4a42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b43e000b14dc9" /><Relationship Type="http://schemas.openxmlformats.org/officeDocument/2006/relationships/theme" Target="/ppt/slideMasters/theme/theme1.xml" Id="Rdf1699fdc2e34e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b43e000b1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27bcabdd4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4406584b64d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47f3a837948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62c6ec3d946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bfbf4ccd24e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15b2ad27f4b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SULA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Sloghaugvegen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kyrkjekontoret@sula.kommune.no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www.kyrkja.no/sula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