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d594b937a946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66368272a940b8"/>
  </p:sldMasterIdLst>
  <p:sldIdLst>
    <p:sldId xmlns:r="http://schemas.openxmlformats.org/officeDocument/2006/relationships" id="256" r:id="R3972b70bda1b4844"/>
    <p:sldId xmlns:r="http://schemas.openxmlformats.org/officeDocument/2006/relationships" id="257" r:id="R4aae5f3271dd43e1"/>
    <p:sldId xmlns:r="http://schemas.openxmlformats.org/officeDocument/2006/relationships" id="258" r:id="R42905b4ab7fe435b"/>
    <p:sldId xmlns:r="http://schemas.openxmlformats.org/officeDocument/2006/relationships" id="259" r:id="Red2d8e47ff304fed"/>
    <p:sldId xmlns:r="http://schemas.openxmlformats.org/officeDocument/2006/relationships" id="260" r:id="R93748ba0d1a143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6368272a940b8" /><Relationship Type="http://schemas.openxmlformats.org/officeDocument/2006/relationships/slide" Target="/ppt/slides/slide1.xml" Id="R3972b70bda1b4844" /><Relationship Type="http://schemas.openxmlformats.org/officeDocument/2006/relationships/slide" Target="/ppt/slides/slide2.xml" Id="R4aae5f3271dd43e1" /><Relationship Type="http://schemas.openxmlformats.org/officeDocument/2006/relationships/slide" Target="/ppt/slides/slide3.xml" Id="R42905b4ab7fe435b" /><Relationship Type="http://schemas.openxmlformats.org/officeDocument/2006/relationships/slide" Target="/ppt/slides/slide4.xml" Id="Red2d8e47ff304fed" /><Relationship Type="http://schemas.openxmlformats.org/officeDocument/2006/relationships/slide" Target="/ppt/slides/slide5.xml" Id="R93748ba0d1a143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96e32e95440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c65a7b89e4de5" /><Relationship Type="http://schemas.openxmlformats.org/officeDocument/2006/relationships/theme" Target="/ppt/slideMasters/theme/theme1.xml" Id="Re7ec074ce1fc4c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5c65a7b89e4d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14c5d9f4a4f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02ab6f7ee4c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eee65611b41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0fce39b434a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8273a80eb42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KIRKELIGE FELLESRÅD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