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8cba5392b74f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f1bd6ff26a4b60"/>
  </p:sldMasterIdLst>
  <p:sldIdLst>
    <p:sldId xmlns:r="http://schemas.openxmlformats.org/officeDocument/2006/relationships" id="256" r:id="R5f214694277e45f2"/>
    <p:sldId xmlns:r="http://schemas.openxmlformats.org/officeDocument/2006/relationships" id="257" r:id="R6f8fe31266f040e3"/>
    <p:sldId xmlns:r="http://schemas.openxmlformats.org/officeDocument/2006/relationships" id="258" r:id="Ra7ff6dffa2c0451c"/>
    <p:sldId xmlns:r="http://schemas.openxmlformats.org/officeDocument/2006/relationships" id="259" r:id="Rd75dc23bcd6b4468"/>
    <p:sldId xmlns:r="http://schemas.openxmlformats.org/officeDocument/2006/relationships" id="260" r:id="R12c510fd349d4051"/>
    <p:sldId xmlns:r="http://schemas.openxmlformats.org/officeDocument/2006/relationships" id="261" r:id="Rfcf53c7a856c48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f1bd6ff26a4b60" /><Relationship Type="http://schemas.openxmlformats.org/officeDocument/2006/relationships/slide" Target="/ppt/slides/slide1.xml" Id="R5f214694277e45f2" /><Relationship Type="http://schemas.openxmlformats.org/officeDocument/2006/relationships/slide" Target="/ppt/slides/slide2.xml" Id="R6f8fe31266f040e3" /><Relationship Type="http://schemas.openxmlformats.org/officeDocument/2006/relationships/slide" Target="/ppt/slides/slide3.xml" Id="Ra7ff6dffa2c0451c" /><Relationship Type="http://schemas.openxmlformats.org/officeDocument/2006/relationships/slide" Target="/ppt/slides/slide4.xml" Id="Rd75dc23bcd6b4468" /><Relationship Type="http://schemas.openxmlformats.org/officeDocument/2006/relationships/slide" Target="/ppt/slides/slide5.xml" Id="R12c510fd349d4051" /><Relationship Type="http://schemas.openxmlformats.org/officeDocument/2006/relationships/slide" Target="/ppt/slides/slide6.xml" Id="Rfcf53c7a856c48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085ba226dd41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783d48a554b8e" /><Relationship Type="http://schemas.openxmlformats.org/officeDocument/2006/relationships/theme" Target="/ppt/slideMasters/theme/theme1.xml" Id="Raa9754c74df245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b783d48a554b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ba17d79e2147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d3ecee7bb45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6ab0f9b254b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d6ed37596d44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6f65806dd44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d81777b9644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ARENDAL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4836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01 35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post@agderkirken.no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www.arendal.kirken.no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976 992 148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ARENDAL KIRKELIGE FELLESRÅD</a:t>
            </a:r>
          </a:p>
        </p:txBody>
      </p:sp>
    </p:spTree>
  </p:cSld>
  <p:clrMapOvr>
    <a:masterClrMapping xmlns:a="http://schemas.openxmlformats.org/drawingml/2006/main"/>
  </p:clrMapOvr>
</p:sld>
</file>